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32"/>
  </p:notesMasterIdLst>
  <p:handoutMasterIdLst>
    <p:handoutMasterId r:id="rId33"/>
  </p:handoutMasterIdLst>
  <p:sldIdLst>
    <p:sldId id="328" r:id="rId5"/>
    <p:sldId id="322" r:id="rId6"/>
    <p:sldId id="323" r:id="rId7"/>
    <p:sldId id="311" r:id="rId8"/>
    <p:sldId id="313" r:id="rId9"/>
    <p:sldId id="312" r:id="rId10"/>
    <p:sldId id="330" r:id="rId11"/>
    <p:sldId id="331" r:id="rId12"/>
    <p:sldId id="332" r:id="rId13"/>
    <p:sldId id="333" r:id="rId14"/>
    <p:sldId id="324" r:id="rId15"/>
    <p:sldId id="325" r:id="rId16"/>
    <p:sldId id="326" r:id="rId17"/>
    <p:sldId id="329" r:id="rId18"/>
    <p:sldId id="334" r:id="rId19"/>
    <p:sldId id="335" r:id="rId20"/>
    <p:sldId id="337" r:id="rId21"/>
    <p:sldId id="338" r:id="rId22"/>
    <p:sldId id="339" r:id="rId23"/>
    <p:sldId id="340" r:id="rId24"/>
    <p:sldId id="341" r:id="rId25"/>
    <p:sldId id="342" r:id="rId26"/>
    <p:sldId id="343" r:id="rId27"/>
    <p:sldId id="344" r:id="rId28"/>
    <p:sldId id="345" r:id="rId29"/>
    <p:sldId id="346" r:id="rId30"/>
    <p:sldId id="327"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81" autoAdjust="0"/>
  </p:normalViewPr>
  <p:slideViewPr>
    <p:cSldViewPr showGuides="1">
      <p:cViewPr varScale="1">
        <p:scale>
          <a:sx n="72" d="100"/>
          <a:sy n="72" d="100"/>
        </p:scale>
        <p:origin x="660" y="66"/>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249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26-Jan-23</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26-Jan-23</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dirty="0"/>
          </a:p>
        </p:txBody>
      </p:sp>
    </p:spTree>
    <p:extLst>
      <p:ext uri="{BB962C8B-B14F-4D97-AF65-F5344CB8AC3E}">
        <p14:creationId xmlns:p14="http://schemas.microsoft.com/office/powerpoint/2010/main" val="3622955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2188825"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2188825"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081" y="4960137"/>
            <a:ext cx="7770376" cy="1463040"/>
          </a:xfrm>
        </p:spPr>
        <p:txBody>
          <a:bodyPr anchor="ctr">
            <a:normAutofit/>
          </a:bodyPr>
          <a:lstStyle>
            <a:lvl1pPr algn="r">
              <a:defRPr sz="4999" spc="200" baseline="0"/>
            </a:lvl1pPr>
          </a:lstStyle>
          <a:p>
            <a:r>
              <a:rPr lang="en-US"/>
              <a:t>Click to edit Master title style</a:t>
            </a:r>
            <a:endParaRPr lang="en-US" dirty="0"/>
          </a:p>
        </p:txBody>
      </p:sp>
      <p:sp>
        <p:nvSpPr>
          <p:cNvPr id="3" name="Subtitle 2"/>
          <p:cNvSpPr>
            <a:spLocks noGrp="1"/>
          </p:cNvSpPr>
          <p:nvPr>
            <p:ph type="subTitle" idx="1"/>
          </p:nvPr>
        </p:nvSpPr>
        <p:spPr>
          <a:xfrm>
            <a:off x="8608357" y="4960137"/>
            <a:ext cx="3199567" cy="1463040"/>
          </a:xfrm>
        </p:spPr>
        <p:txBody>
          <a:bodyPr lIns="91440" rIns="91440" anchor="ctr">
            <a:normAutofit/>
          </a:bodyPr>
          <a:lstStyle>
            <a:lvl1pPr marL="0" indent="0" algn="l">
              <a:lnSpc>
                <a:spcPct val="100000"/>
              </a:lnSpc>
              <a:spcBef>
                <a:spcPts val="0"/>
              </a:spcBef>
              <a:buNone/>
              <a:defRPr sz="1799">
                <a:solidFill>
                  <a:schemeClr val="tx1">
                    <a:lumMod val="95000"/>
                    <a:lumOff val="5000"/>
                  </a:schemeClr>
                </a:solidFill>
              </a:defRPr>
            </a:lvl1pPr>
            <a:lvl2pPr marL="457063" indent="0" algn="ctr">
              <a:buNone/>
              <a:defRPr sz="1799"/>
            </a:lvl2pPr>
            <a:lvl3pPr marL="914126" indent="0" algn="ctr">
              <a:buNone/>
              <a:defRPr sz="1799"/>
            </a:lvl3pPr>
            <a:lvl4pPr marL="1371189" indent="0" algn="ctr">
              <a:buNone/>
              <a:defRPr sz="1799"/>
            </a:lvl4pPr>
            <a:lvl5pPr marL="1828251" indent="0" algn="ctr">
              <a:buNone/>
              <a:defRPr sz="1799"/>
            </a:lvl5pPr>
            <a:lvl6pPr marL="2285314" indent="0" algn="ctr">
              <a:buNone/>
              <a:defRPr sz="1799"/>
            </a:lvl6pPr>
            <a:lvl7pPr marL="2742377" indent="0" algn="ctr">
              <a:buNone/>
              <a:defRPr sz="1799"/>
            </a:lvl7pPr>
            <a:lvl8pPr marL="3199440" indent="0" algn="ctr">
              <a:buNone/>
              <a:defRPr sz="1799"/>
            </a:lvl8pPr>
            <a:lvl9pPr marL="3656503" indent="0" algn="ctr">
              <a:buNone/>
              <a:defRPr sz="179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2498CD-A622-4ACC-98D8-8365C1B868F0}" type="datetime1">
              <a:rPr lang="en-US" smtClean="0"/>
              <a:pPr/>
              <a:t>26-Jan-23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dirty="0"/>
          </a:p>
        </p:txBody>
      </p:sp>
      <p:cxnSp>
        <p:nvCxnSpPr>
          <p:cNvPr id="8" name="Straight Connector 7"/>
          <p:cNvCxnSpPr/>
          <p:nvPr/>
        </p:nvCxnSpPr>
        <p:spPr>
          <a:xfrm flipV="1">
            <a:off x="8384659"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57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2CF6B-193C-4CEB-9860-F1C5F0818FA3}" type="datetime1">
              <a:rPr lang="en-US" smtClean="0"/>
              <a:t>26-Jan-23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24795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9" y="762000"/>
            <a:ext cx="262821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343" y="762000"/>
            <a:ext cx="7579926"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6CBC3-4EDC-4C84-BDD0-15F2AD890B92}" type="datetime1">
              <a:rPr lang="en-US" smtClean="0"/>
              <a:t>26-Jan-23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cxnSp>
        <p:nvCxnSpPr>
          <p:cNvPr id="7" name="Straight Connector 6"/>
          <p:cNvCxnSpPr/>
          <p:nvPr/>
        </p:nvCxnSpPr>
        <p:spPr>
          <a:xfrm rot="5400000" flipV="1">
            <a:off x="10055781" y="59382"/>
            <a:ext cx="0" cy="9141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39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BF3DB-CE40-42F4-BAF4-5D73D1160093}" type="datetime1">
              <a:rPr lang="en-US" smtClean="0"/>
              <a:t>26-Jan-23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33874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2188825"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2188825"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081" y="4960137"/>
            <a:ext cx="7770376" cy="1463040"/>
          </a:xfrm>
        </p:spPr>
        <p:txBody>
          <a:bodyPr anchor="ctr">
            <a:normAutofit/>
          </a:bodyPr>
          <a:lstStyle>
            <a:lvl1pPr algn="r">
              <a:defRPr sz="4999"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08357" y="4960137"/>
            <a:ext cx="3199567" cy="1463040"/>
          </a:xfrm>
        </p:spPr>
        <p:txBody>
          <a:bodyPr lIns="91440" rIns="91440" anchor="ctr">
            <a:normAutofit/>
          </a:bodyPr>
          <a:lstStyle>
            <a:lvl1pPr marL="0" indent="0">
              <a:lnSpc>
                <a:spcPct val="100000"/>
              </a:lnSpc>
              <a:spcBef>
                <a:spcPts val="0"/>
              </a:spcBef>
              <a:buNone/>
              <a:defRPr sz="1799">
                <a:solidFill>
                  <a:schemeClr val="tx1">
                    <a:lumMod val="95000"/>
                    <a:lumOff val="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ECA6E5-33C6-44C3-9324-1BC5DF93F43F}" type="datetime1">
              <a:rPr lang="en-US" smtClean="0"/>
              <a:t>26-Jan-23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cxnSp>
        <p:nvCxnSpPr>
          <p:cNvPr id="8" name="Straight Connector 7"/>
          <p:cNvCxnSpPr/>
          <p:nvPr/>
        </p:nvCxnSpPr>
        <p:spPr>
          <a:xfrm flipV="1">
            <a:off x="8384659"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44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3861" y="585216"/>
            <a:ext cx="9717541"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3860" y="2286000"/>
            <a:ext cx="4753642"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7760" y="2286000"/>
            <a:ext cx="4753642"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C9C1D9-07E1-4387-AF34-89EE2802766D}" type="datetime1">
              <a:rPr lang="en-US" smtClean="0"/>
              <a:t>26-Jan-23</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87381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3861" y="2179636"/>
            <a:ext cx="4753642" cy="822960"/>
          </a:xfrm>
        </p:spPr>
        <p:txBody>
          <a:bodyPr lIns="137160" rIns="137160" anchor="ctr">
            <a:normAutofit/>
          </a:bodyPr>
          <a:lstStyle>
            <a:lvl1pPr marL="0" indent="0">
              <a:spcBef>
                <a:spcPts val="0"/>
              </a:spcBef>
              <a:spcAft>
                <a:spcPts val="0"/>
              </a:spcAft>
              <a:buNone/>
              <a:defRPr sz="2299" b="0" cap="none" baseline="0">
                <a:solidFill>
                  <a:schemeClr val="accent1"/>
                </a:solidFill>
                <a:latin typeface="+mn-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023861" y="2967788"/>
            <a:ext cx="4753642"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8" y="2179636"/>
            <a:ext cx="4753642" cy="822960"/>
          </a:xfrm>
        </p:spPr>
        <p:txBody>
          <a:bodyPr lIns="137160" rIns="137160" anchor="ctr">
            <a:normAutofit/>
          </a:bodyPr>
          <a:lstStyle>
            <a:lvl1pPr marL="0" indent="0">
              <a:spcBef>
                <a:spcPts val="0"/>
              </a:spcBef>
              <a:spcAft>
                <a:spcPts val="0"/>
              </a:spcAft>
              <a:buNone/>
              <a:defRPr lang="en-US" sz="2299" b="0" kern="1200" cap="none" baseline="0" dirty="0">
                <a:solidFill>
                  <a:schemeClr val="accent1"/>
                </a:solidFill>
                <a:latin typeface="+mn-lt"/>
                <a:ea typeface="+mn-ea"/>
                <a:cs typeface="+mn-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marL="0" lvl="0" indent="0" algn="l" defTabSz="914126" rtl="0" eaLnBrk="1" latinLnBrk="0" hangingPunct="1">
              <a:lnSpc>
                <a:spcPct val="90000"/>
              </a:lnSpc>
              <a:spcBef>
                <a:spcPts val="1799"/>
              </a:spcBef>
              <a:buNone/>
            </a:pPr>
            <a:r>
              <a:rPr lang="en-US"/>
              <a:t>Click to edit Master text styles</a:t>
            </a:r>
          </a:p>
        </p:txBody>
      </p:sp>
      <p:sp>
        <p:nvSpPr>
          <p:cNvPr id="6" name="Content Placeholder 5"/>
          <p:cNvSpPr>
            <a:spLocks noGrp="1"/>
          </p:cNvSpPr>
          <p:nvPr>
            <p:ph sz="quarter" idx="4"/>
          </p:nvPr>
        </p:nvSpPr>
        <p:spPr>
          <a:xfrm>
            <a:off x="5989328" y="2967788"/>
            <a:ext cx="4753642"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69E85B-B39A-43E9-82DE-E3279D984288}" type="datetime1">
              <a:rPr lang="en-US" smtClean="0"/>
              <a:t>26-Jan-23</a:t>
            </a:fld>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73213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270C95-D35D-47FC-816D-E56328637043}" type="datetime1">
              <a:rPr lang="en-US" smtClean="0"/>
              <a:t>26-Jan-23</a:t>
            </a:fld>
            <a:endParaRPr lang="en-US" dirty="0"/>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00749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1163A7-695C-4C09-B334-6924060F5B71}" type="datetime1">
              <a:rPr lang="en-US" smtClean="0"/>
              <a:t>26-Jan-23</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5078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3861" y="471509"/>
            <a:ext cx="4387977" cy="1737360"/>
          </a:xfrm>
        </p:spPr>
        <p:txBody>
          <a:bodyPr>
            <a:noAutofit/>
          </a:bodyPr>
          <a:lstStyle>
            <a:lvl1pPr>
              <a:lnSpc>
                <a:spcPct val="80000"/>
              </a:lnSpc>
              <a:defRPr sz="3999"/>
            </a:lvl1pPr>
          </a:lstStyle>
          <a:p>
            <a:r>
              <a:rPr lang="en-US"/>
              <a:t>Click to edit Master title style</a:t>
            </a:r>
            <a:endParaRPr lang="en-US" dirty="0"/>
          </a:p>
        </p:txBody>
      </p:sp>
      <p:sp>
        <p:nvSpPr>
          <p:cNvPr id="3" name="Content Placeholder 2"/>
          <p:cNvSpPr>
            <a:spLocks noGrp="1"/>
          </p:cNvSpPr>
          <p:nvPr>
            <p:ph idx="1"/>
          </p:nvPr>
        </p:nvSpPr>
        <p:spPr>
          <a:xfrm>
            <a:off x="5713512" y="822960"/>
            <a:ext cx="5676945" cy="5184648"/>
          </a:xfrm>
        </p:spPr>
        <p:txBody>
          <a:bodyPr/>
          <a:lstStyle>
            <a:lvl1pPr>
              <a:defRPr sz="2399"/>
            </a:lvl1pPr>
            <a:lvl2pPr>
              <a:defRPr sz="1999"/>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3861" y="2257506"/>
            <a:ext cx="4387977" cy="3762294"/>
          </a:xfrm>
        </p:spPr>
        <p:txBody>
          <a:bodyPr lIns="91440" rIns="91440">
            <a:normAutofit/>
          </a:bodyPr>
          <a:lstStyle>
            <a:lvl1pPr marL="0" indent="0">
              <a:lnSpc>
                <a:spcPct val="108000"/>
              </a:lnSpc>
              <a:spcBef>
                <a:spcPts val="600"/>
              </a:spcBef>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5B6D02-49B3-41C1-9893-391F698AE757}" type="datetime1">
              <a:rPr lang="en-US" smtClean="0"/>
              <a:t>26-Jan-23</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14900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081" y="4960138"/>
            <a:ext cx="7770376" cy="1463040"/>
          </a:xfrm>
        </p:spPr>
        <p:txBody>
          <a:bodyPr anchor="ctr">
            <a:normAutofit/>
          </a:bodyPr>
          <a:lstStyle>
            <a:lvl1pPr algn="r">
              <a:defRPr sz="4999"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5778" cy="4572000"/>
          </a:xfrm>
          <a:solidFill>
            <a:schemeClr val="accent1">
              <a:lumMod val="60000"/>
              <a:lumOff val="40000"/>
            </a:schemeClr>
          </a:solidFill>
        </p:spPr>
        <p:txBody>
          <a:bodyPr lIns="457200" tIns="365760" rIns="45720" bIns="45720"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608357" y="4960138"/>
            <a:ext cx="3199567" cy="1463040"/>
          </a:xfrm>
        </p:spPr>
        <p:txBody>
          <a:bodyPr lIns="91440" rIns="91440" anchor="ctr">
            <a:normAutofit/>
          </a:bodyPr>
          <a:lstStyle>
            <a:lvl1pPr marL="0" indent="0">
              <a:lnSpc>
                <a:spcPct val="100000"/>
              </a:lnSpc>
              <a:spcBef>
                <a:spcPts val="0"/>
              </a:spcBef>
              <a:buNone/>
              <a:defRPr sz="1799">
                <a:solidFill>
                  <a:schemeClr val="tx1">
                    <a:lumMod val="95000"/>
                    <a:lumOff val="5000"/>
                  </a:schemeClr>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91AC91-90B4-40B7-917F-BAE86E369F96}" type="datetime1">
              <a:rPr lang="en-US" smtClean="0"/>
              <a:t>26-Jan-23</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cxnSp>
        <p:nvCxnSpPr>
          <p:cNvPr id="8" name="Straight Connector 7"/>
          <p:cNvCxnSpPr/>
          <p:nvPr/>
        </p:nvCxnSpPr>
        <p:spPr>
          <a:xfrm flipV="1">
            <a:off x="8384659"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32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3861" y="585216"/>
            <a:ext cx="9717541"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3862" y="2286000"/>
            <a:ext cx="9717542"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3863" y="6470704"/>
            <a:ext cx="215358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B4AB525-F3F4-481A-B8D5-B732FA9EB082}" type="datetime1">
              <a:rPr lang="en-US" smtClean="0"/>
              <a:pPr/>
              <a:t>26-Jan-23</a:t>
            </a:fld>
            <a:endParaRPr lang="en-US" dirty="0"/>
          </a:p>
        </p:txBody>
      </p:sp>
      <p:sp>
        <p:nvSpPr>
          <p:cNvPr id="5" name="Footer Placeholder 4"/>
          <p:cNvSpPr>
            <a:spLocks noGrp="1"/>
          </p:cNvSpPr>
          <p:nvPr>
            <p:ph type="ftr" sz="quarter" idx="3"/>
          </p:nvPr>
        </p:nvSpPr>
        <p:spPr>
          <a:xfrm>
            <a:off x="4841671" y="6470704"/>
            <a:ext cx="5899922"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Add a footer</a:t>
            </a:r>
            <a:endParaRPr lang="en-US" dirty="0"/>
          </a:p>
        </p:txBody>
      </p:sp>
      <p:sp>
        <p:nvSpPr>
          <p:cNvPr id="6" name="Slide Number Placeholder 5"/>
          <p:cNvSpPr>
            <a:spLocks noGrp="1"/>
          </p:cNvSpPr>
          <p:nvPr>
            <p:ph type="sldNum" sz="quarter" idx="4"/>
          </p:nvPr>
        </p:nvSpPr>
        <p:spPr>
          <a:xfrm>
            <a:off x="10834511" y="6470704"/>
            <a:ext cx="97341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A013F82-EE5E-44EE-A61D-E31C6657F26F}" type="slidenum">
              <a:rPr lang="en-US" smtClean="0"/>
              <a:pPr/>
              <a:t>‹#›</a:t>
            </a:fld>
            <a:endParaRPr lang="en-US" dirty="0"/>
          </a:p>
        </p:txBody>
      </p:sp>
      <p:cxnSp>
        <p:nvCxnSpPr>
          <p:cNvPr id="7" name="Straight Connector 6"/>
          <p:cNvCxnSpPr/>
          <p:nvPr/>
        </p:nvCxnSpPr>
        <p:spPr>
          <a:xfrm flipV="1">
            <a:off x="761802"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833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0" eaLnBrk="1" latinLnBrk="0" hangingPunct="1">
        <a:lnSpc>
          <a:spcPct val="80000"/>
        </a:lnSpc>
        <a:spcBef>
          <a:spcPct val="0"/>
        </a:spcBef>
        <a:buNone/>
        <a:defRPr sz="4999" kern="1200" cap="all" spc="100" baseline="0">
          <a:solidFill>
            <a:schemeClr val="tx1">
              <a:lumMod val="95000"/>
              <a:lumOff val="5000"/>
            </a:schemeClr>
          </a:solidFill>
          <a:latin typeface="+mj-lt"/>
          <a:ea typeface="+mj-ea"/>
          <a:cs typeface="+mj-cs"/>
        </a:defRPr>
      </a:lvl1pPr>
    </p:titleStyle>
    <p:bodyStyle>
      <a:lvl1pPr marL="91413" indent="-91413" algn="l" defTabSz="914126"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199" kern="1200">
          <a:solidFill>
            <a:schemeClr val="tx1"/>
          </a:solidFill>
          <a:latin typeface="+mn-lt"/>
          <a:ea typeface="+mn-ea"/>
          <a:cs typeface="+mn-cs"/>
        </a:defRPr>
      </a:lvl1pPr>
      <a:lvl2pPr marL="265096" indent="-137119" algn="l" defTabSz="914126" rtl="0" eaLnBrk="1" latinLnBrk="0" hangingPunct="1">
        <a:lnSpc>
          <a:spcPct val="90000"/>
        </a:lnSpc>
        <a:spcBef>
          <a:spcPts val="200"/>
        </a:spcBef>
        <a:spcAft>
          <a:spcPts val="400"/>
        </a:spcAft>
        <a:buClr>
          <a:schemeClr val="accent1"/>
        </a:buClr>
        <a:buFont typeface="Wingdings 3" pitchFamily="18" charset="2"/>
        <a:buChar char=""/>
        <a:defRPr sz="1799" kern="1200">
          <a:solidFill>
            <a:schemeClr val="tx1"/>
          </a:solidFill>
          <a:latin typeface="+mn-lt"/>
          <a:ea typeface="+mn-ea"/>
          <a:cs typeface="+mn-cs"/>
        </a:defRPr>
      </a:lvl2pPr>
      <a:lvl3pPr marL="447922" indent="-137119" algn="l" defTabSz="914126"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182" indent="-137119" algn="l" defTabSz="914126"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007" indent="-137119" algn="l" defTabSz="914126"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126" indent="-137119" algn="l" defTabSz="914126"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386" indent="-137119" algn="l" defTabSz="914126"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5787" indent="-137119" algn="l" defTabSz="914126"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047" indent="-137119" algn="l" defTabSz="914126"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EDB9D7-BE09-5EAB-7B30-912B45BD4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4" cy="6858000"/>
          </a:xfrm>
          <a:prstGeom prst="rect">
            <a:avLst/>
          </a:prstGeom>
        </p:spPr>
      </p:pic>
      <p:pic>
        <p:nvPicPr>
          <p:cNvPr id="11" name="Picture 10">
            <a:extLst>
              <a:ext uri="{FF2B5EF4-FFF2-40B4-BE49-F238E27FC236}">
                <a16:creationId xmlns:a16="http://schemas.microsoft.com/office/drawing/2014/main" id="{FBDE8464-5BB6-3702-4AA7-2216E9F4F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33600"/>
            <a:ext cx="12188825" cy="2590800"/>
          </a:xfrm>
          <a:prstGeom prst="rect">
            <a:avLst/>
          </a:prstGeom>
        </p:spPr>
      </p:pic>
    </p:spTree>
    <p:extLst>
      <p:ext uri="{BB962C8B-B14F-4D97-AF65-F5344CB8AC3E}">
        <p14:creationId xmlns:p14="http://schemas.microsoft.com/office/powerpoint/2010/main" val="17693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CA87A-1CB5-E05A-9E08-0B3E2ADBC579}"/>
              </a:ext>
            </a:extLst>
          </p:cNvPr>
          <p:cNvSpPr>
            <a:spLocks noGrp="1"/>
          </p:cNvSpPr>
          <p:nvPr>
            <p:ph type="title"/>
          </p:nvPr>
        </p:nvSpPr>
        <p:spPr/>
        <p:txBody>
          <a:bodyPr/>
          <a:lstStyle/>
          <a:p>
            <a:r>
              <a:rPr lang="en-US" dirty="0"/>
              <a:t>      Review</a:t>
            </a:r>
          </a:p>
        </p:txBody>
      </p:sp>
      <p:pic>
        <p:nvPicPr>
          <p:cNvPr id="3" name="Picture 2">
            <a:extLst>
              <a:ext uri="{FF2B5EF4-FFF2-40B4-BE49-F238E27FC236}">
                <a16:creationId xmlns:a16="http://schemas.microsoft.com/office/drawing/2014/main" id="{2E5F8A95-1504-56E4-D0D4-F399D317D0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
        <p:nvSpPr>
          <p:cNvPr id="4" name="Rectangle 2">
            <a:extLst>
              <a:ext uri="{FF2B5EF4-FFF2-40B4-BE49-F238E27FC236}">
                <a16:creationId xmlns:a16="http://schemas.microsoft.com/office/drawing/2014/main" id="{8952078C-BECF-2B92-23B4-C37EF577ADEE}"/>
              </a:ext>
            </a:extLst>
          </p:cNvPr>
          <p:cNvSpPr>
            <a:spLocks noChangeArrowheads="1"/>
          </p:cNvSpPr>
          <p:nvPr/>
        </p:nvSpPr>
        <p:spPr bwMode="auto">
          <a:xfrm>
            <a:off x="379412" y="2590800"/>
            <a:ext cx="231067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370CCD4D-77B8-49EE-934E-3745E7F7D266}"/>
              </a:ext>
            </a:extLst>
          </p:cNvPr>
          <p:cNvGraphicFramePr>
            <a:graphicFrameLocks noChangeAspect="1"/>
          </p:cNvGraphicFramePr>
          <p:nvPr>
            <p:extLst>
              <p:ext uri="{D42A27DB-BD31-4B8C-83A1-F6EECF244321}">
                <p14:modId xmlns:p14="http://schemas.microsoft.com/office/powerpoint/2010/main" val="288508771"/>
              </p:ext>
            </p:extLst>
          </p:nvPr>
        </p:nvGraphicFramePr>
        <p:xfrm>
          <a:off x="379412" y="2286002"/>
          <a:ext cx="11430000" cy="3890962"/>
        </p:xfrm>
        <a:graphic>
          <a:graphicData uri="http://schemas.openxmlformats.org/presentationml/2006/ole">
            <mc:AlternateContent xmlns:mc="http://schemas.openxmlformats.org/markup-compatibility/2006">
              <mc:Choice xmlns:v="urn:schemas-microsoft-com:vml" Requires="v">
                <p:oleObj name="Worksheet" r:id="rId3" imgW="7001058" imgH="1904969" progId="Excel.Sheet.12">
                  <p:embed/>
                </p:oleObj>
              </mc:Choice>
              <mc:Fallback>
                <p:oleObj name="Worksheet" r:id="rId3" imgW="7001058" imgH="1904969" progId="Excel.Sheet.12">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12" y="2286002"/>
                        <a:ext cx="11430000" cy="3890962"/>
                      </a:xfrm>
                      <a:prstGeom prst="rect">
                        <a:avLst/>
                      </a:prstGeom>
                      <a:noFill/>
                    </p:spPr>
                  </p:pic>
                </p:oleObj>
              </mc:Fallback>
            </mc:AlternateContent>
          </a:graphicData>
        </a:graphic>
      </p:graphicFrame>
    </p:spTree>
    <p:extLst>
      <p:ext uri="{BB962C8B-B14F-4D97-AF65-F5344CB8AC3E}">
        <p14:creationId xmlns:p14="http://schemas.microsoft.com/office/powerpoint/2010/main" val="127299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Analysis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812" y="2437804"/>
            <a:ext cx="6096001" cy="3633215"/>
          </a:xfrm>
          <a:prstGeom prst="rect">
            <a:avLst/>
          </a:prstGeom>
        </p:spPr>
      </p:pic>
      <p:pic>
        <p:nvPicPr>
          <p:cNvPr id="6" name="Picture 5"/>
          <p:cNvPicPr>
            <a:picLocks noChangeAspect="1"/>
          </p:cNvPicPr>
          <p:nvPr/>
        </p:nvPicPr>
        <p:blipFill>
          <a:blip r:embed="rId4"/>
          <a:stretch>
            <a:fillRect/>
          </a:stretch>
        </p:blipFill>
        <p:spPr>
          <a:xfrm>
            <a:off x="6396549" y="3972837"/>
            <a:ext cx="5638801" cy="2112134"/>
          </a:xfrm>
          <a:prstGeom prst="rect">
            <a:avLst/>
          </a:prstGeom>
        </p:spPr>
      </p:pic>
      <p:pic>
        <p:nvPicPr>
          <p:cNvPr id="7" name="Picture 6"/>
          <p:cNvPicPr>
            <a:picLocks noChangeAspect="1"/>
          </p:cNvPicPr>
          <p:nvPr/>
        </p:nvPicPr>
        <p:blipFill>
          <a:blip r:embed="rId5"/>
          <a:stretch>
            <a:fillRect/>
          </a:stretch>
        </p:blipFill>
        <p:spPr>
          <a:xfrm>
            <a:off x="6399211" y="2437804"/>
            <a:ext cx="5638800" cy="1457528"/>
          </a:xfrm>
          <a:prstGeom prst="rect">
            <a:avLst/>
          </a:prstGeom>
        </p:spPr>
      </p:pic>
    </p:spTree>
    <p:extLst>
      <p:ext uri="{BB962C8B-B14F-4D97-AF65-F5344CB8AC3E}">
        <p14:creationId xmlns:p14="http://schemas.microsoft.com/office/powerpoint/2010/main" val="160895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Analysis</a:t>
            </a:r>
          </a:p>
        </p:txBody>
      </p:sp>
      <p:pic>
        <p:nvPicPr>
          <p:cNvPr id="3" name="Picture 2"/>
          <p:cNvPicPr>
            <a:picLocks noChangeAspect="1"/>
          </p:cNvPicPr>
          <p:nvPr/>
        </p:nvPicPr>
        <p:blipFill>
          <a:blip r:embed="rId2"/>
          <a:stretch>
            <a:fillRect/>
          </a:stretch>
        </p:blipFill>
        <p:spPr>
          <a:xfrm>
            <a:off x="684213" y="2438400"/>
            <a:ext cx="5257800" cy="2895600"/>
          </a:xfrm>
          <a:prstGeom prst="rect">
            <a:avLst/>
          </a:prstGeom>
        </p:spPr>
      </p:pic>
      <p:pic>
        <p:nvPicPr>
          <p:cNvPr id="4" name="Picture 3"/>
          <p:cNvPicPr>
            <a:picLocks noChangeAspect="1"/>
          </p:cNvPicPr>
          <p:nvPr/>
        </p:nvPicPr>
        <p:blipFill>
          <a:blip r:embed="rId3"/>
          <a:stretch>
            <a:fillRect/>
          </a:stretch>
        </p:blipFill>
        <p:spPr>
          <a:xfrm>
            <a:off x="6094412" y="2438400"/>
            <a:ext cx="5992061" cy="2886478"/>
          </a:xfrm>
          <a:prstGeom prst="rect">
            <a:avLst/>
          </a:prstGeom>
        </p:spPr>
      </p:pic>
      <p:pic>
        <p:nvPicPr>
          <p:cNvPr id="5" name="Picture 4">
            <a:extLst>
              <a:ext uri="{FF2B5EF4-FFF2-40B4-BE49-F238E27FC236}">
                <a16:creationId xmlns:a16="http://schemas.microsoft.com/office/drawing/2014/main" id="{771D749F-13AD-57B1-0C67-42BF1B0559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322592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Analysis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pic>
        <p:nvPicPr>
          <p:cNvPr id="4" name="Picture 3"/>
          <p:cNvPicPr>
            <a:picLocks noChangeAspect="1"/>
          </p:cNvPicPr>
          <p:nvPr/>
        </p:nvPicPr>
        <p:blipFill>
          <a:blip r:embed="rId3"/>
          <a:stretch>
            <a:fillRect/>
          </a:stretch>
        </p:blipFill>
        <p:spPr>
          <a:xfrm>
            <a:off x="3129522" y="2971800"/>
            <a:ext cx="5506218" cy="3210373"/>
          </a:xfrm>
          <a:prstGeom prst="rect">
            <a:avLst/>
          </a:prstGeom>
        </p:spPr>
      </p:pic>
      <p:sp>
        <p:nvSpPr>
          <p:cNvPr id="5" name="TextBox 4"/>
          <p:cNvSpPr txBox="1"/>
          <p:nvPr/>
        </p:nvSpPr>
        <p:spPr>
          <a:xfrm>
            <a:off x="1674812" y="2084832"/>
            <a:ext cx="9296400" cy="461665"/>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Our Team Website Interactive Pie Chart:</a:t>
            </a:r>
          </a:p>
        </p:txBody>
      </p:sp>
    </p:spTree>
    <p:extLst>
      <p:ext uri="{BB962C8B-B14F-4D97-AF65-F5344CB8AC3E}">
        <p14:creationId xmlns:p14="http://schemas.microsoft.com/office/powerpoint/2010/main" val="406196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ACD0-8C2F-70D9-0A62-9BE535F6D636}"/>
              </a:ext>
            </a:extLst>
          </p:cNvPr>
          <p:cNvSpPr>
            <a:spLocks noGrp="1"/>
          </p:cNvSpPr>
          <p:nvPr>
            <p:ph type="title"/>
          </p:nvPr>
        </p:nvSpPr>
        <p:spPr/>
        <p:txBody>
          <a:bodyPr/>
          <a:lstStyle/>
          <a:p>
            <a:r>
              <a:rPr lang="en-US" dirty="0"/>
              <a:t>      Evaluation</a:t>
            </a:r>
          </a:p>
        </p:txBody>
      </p:sp>
      <p:sp>
        <p:nvSpPr>
          <p:cNvPr id="3" name="Content Placeholder 2">
            <a:extLst>
              <a:ext uri="{FF2B5EF4-FFF2-40B4-BE49-F238E27FC236}">
                <a16:creationId xmlns:a16="http://schemas.microsoft.com/office/drawing/2014/main" id="{388D1E18-DB66-E1D6-72D8-406A07156977}"/>
              </a:ext>
            </a:extLst>
          </p:cNvPr>
          <p:cNvSpPr>
            <a:spLocks noGrp="1"/>
          </p:cNvSpPr>
          <p:nvPr>
            <p:ph idx="1"/>
          </p:nvPr>
        </p:nvSpPr>
        <p:spPr/>
        <p:txBody>
          <a:bodyPr/>
          <a:lstStyle/>
          <a:p>
            <a:pPr>
              <a:buFont typeface="Courier New" panose="02070309020205020404" pitchFamily="49" charset="0"/>
              <a:buChar char="o"/>
            </a:pPr>
            <a:endParaRPr lang="en-US" sz="2500"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500" dirty="0">
                <a:latin typeface="Times New Roman" panose="02020603050405020304" pitchFamily="18" charset="0"/>
                <a:cs typeface="Times New Roman" panose="02020603050405020304" pitchFamily="18" charset="0"/>
              </a:rPr>
              <a:t> User based</a:t>
            </a:r>
          </a:p>
          <a:p>
            <a:pPr marL="0" indent="0">
              <a:buNone/>
            </a:pPr>
            <a:endParaRPr lang="en-US" sz="2500"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500" dirty="0">
                <a:latin typeface="Times New Roman" panose="02020603050405020304" pitchFamily="18" charset="0"/>
                <a:cs typeface="Times New Roman" panose="02020603050405020304" pitchFamily="18" charset="0"/>
              </a:rPr>
              <a:t> Psychological based</a:t>
            </a:r>
          </a:p>
          <a:p>
            <a:pPr marL="0" indent="0">
              <a:buNone/>
            </a:pPr>
            <a:endParaRPr lang="en-US" sz="2500"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500" dirty="0">
                <a:latin typeface="Times New Roman" panose="02020603050405020304" pitchFamily="18" charset="0"/>
                <a:cs typeface="Times New Roman" panose="02020603050405020304" pitchFamily="18" charset="0"/>
              </a:rPr>
              <a:t> Laboratory based</a:t>
            </a:r>
          </a:p>
        </p:txBody>
      </p:sp>
      <p:pic>
        <p:nvPicPr>
          <p:cNvPr id="4" name="Picture 3">
            <a:extLst>
              <a:ext uri="{FF2B5EF4-FFF2-40B4-BE49-F238E27FC236}">
                <a16:creationId xmlns:a16="http://schemas.microsoft.com/office/drawing/2014/main" id="{95A47757-FBBE-9F30-E464-19C4B5E31B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44590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F25F-78DC-778C-430E-C6F5735E3FF3}"/>
              </a:ext>
            </a:extLst>
          </p:cNvPr>
          <p:cNvSpPr>
            <a:spLocks noGrp="1"/>
          </p:cNvSpPr>
          <p:nvPr>
            <p:ph type="title"/>
          </p:nvPr>
        </p:nvSpPr>
        <p:spPr/>
        <p:txBody>
          <a:bodyPr/>
          <a:lstStyle/>
          <a:p>
            <a:r>
              <a:rPr lang="en-US" dirty="0"/>
              <a:t>      User Based ( Survey Questionaries )</a:t>
            </a:r>
          </a:p>
        </p:txBody>
      </p:sp>
      <p:pic>
        <p:nvPicPr>
          <p:cNvPr id="4" name="Picture 3">
            <a:extLst>
              <a:ext uri="{FF2B5EF4-FFF2-40B4-BE49-F238E27FC236}">
                <a16:creationId xmlns:a16="http://schemas.microsoft.com/office/drawing/2014/main" id="{6039D112-121C-BDE8-3C4C-F51D81F4E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pic>
        <p:nvPicPr>
          <p:cNvPr id="5" name="Content Placeholder 4">
            <a:extLst>
              <a:ext uri="{FF2B5EF4-FFF2-40B4-BE49-F238E27FC236}">
                <a16:creationId xmlns:a16="http://schemas.microsoft.com/office/drawing/2014/main" id="{C6A3F52E-0E12-187D-2245-80E1254636C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17273" y="2990630"/>
            <a:ext cx="5977139" cy="2514721"/>
          </a:xfrm>
          <a:prstGeom prst="rect">
            <a:avLst/>
          </a:prstGeom>
          <a:noFill/>
          <a:ln>
            <a:noFill/>
          </a:ln>
        </p:spPr>
      </p:pic>
      <p:pic>
        <p:nvPicPr>
          <p:cNvPr id="6" name="Picture 5">
            <a:extLst>
              <a:ext uri="{FF2B5EF4-FFF2-40B4-BE49-F238E27FC236}">
                <a16:creationId xmlns:a16="http://schemas.microsoft.com/office/drawing/2014/main" id="{9C249A6E-88F7-B43D-D200-0D551247705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567" y="2967439"/>
            <a:ext cx="5975985" cy="2514600"/>
          </a:xfrm>
          <a:prstGeom prst="rect">
            <a:avLst/>
          </a:prstGeom>
          <a:noFill/>
          <a:ln>
            <a:noFill/>
          </a:ln>
        </p:spPr>
      </p:pic>
    </p:spTree>
    <p:extLst>
      <p:ext uri="{BB962C8B-B14F-4D97-AF65-F5344CB8AC3E}">
        <p14:creationId xmlns:p14="http://schemas.microsoft.com/office/powerpoint/2010/main" val="380336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3F55F-7D22-E77A-39B3-21F52E56C9FA}"/>
              </a:ext>
            </a:extLst>
          </p:cNvPr>
          <p:cNvSpPr>
            <a:spLocks noGrp="1"/>
          </p:cNvSpPr>
          <p:nvPr>
            <p:ph type="title"/>
          </p:nvPr>
        </p:nvSpPr>
        <p:spPr/>
        <p:txBody>
          <a:bodyPr/>
          <a:lstStyle/>
          <a:p>
            <a:r>
              <a:rPr lang="en-US" dirty="0"/>
              <a:t>      User Based ( Survey Questionaries )</a:t>
            </a:r>
          </a:p>
        </p:txBody>
      </p:sp>
      <p:pic>
        <p:nvPicPr>
          <p:cNvPr id="4" name="Picture 3">
            <a:extLst>
              <a:ext uri="{FF2B5EF4-FFF2-40B4-BE49-F238E27FC236}">
                <a16:creationId xmlns:a16="http://schemas.microsoft.com/office/drawing/2014/main" id="{567C6B62-A2D8-E4B1-F76C-8C5F395D6A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pic>
        <p:nvPicPr>
          <p:cNvPr id="5" name="Picture 4">
            <a:extLst>
              <a:ext uri="{FF2B5EF4-FFF2-40B4-BE49-F238E27FC236}">
                <a16:creationId xmlns:a16="http://schemas.microsoft.com/office/drawing/2014/main" id="{B995FD5F-B8B8-C5A3-B7DC-06C0487CB5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452" y="2971800"/>
            <a:ext cx="5975984" cy="2514600"/>
          </a:xfrm>
          <a:prstGeom prst="rect">
            <a:avLst/>
          </a:prstGeom>
          <a:noFill/>
          <a:ln>
            <a:noFill/>
          </a:ln>
        </p:spPr>
      </p:pic>
      <p:pic>
        <p:nvPicPr>
          <p:cNvPr id="6" name="Picture 5">
            <a:extLst>
              <a:ext uri="{FF2B5EF4-FFF2-40B4-BE49-F238E27FC236}">
                <a16:creationId xmlns:a16="http://schemas.microsoft.com/office/drawing/2014/main" id="{5EEDB89E-04CC-6333-A997-609D4CFBA7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9389" y="2971800"/>
            <a:ext cx="5975985" cy="2514600"/>
          </a:xfrm>
          <a:prstGeom prst="rect">
            <a:avLst/>
          </a:prstGeom>
          <a:noFill/>
          <a:ln>
            <a:noFill/>
          </a:ln>
        </p:spPr>
      </p:pic>
    </p:spTree>
    <p:extLst>
      <p:ext uri="{BB962C8B-B14F-4D97-AF65-F5344CB8AC3E}">
        <p14:creationId xmlns:p14="http://schemas.microsoft.com/office/powerpoint/2010/main" val="179413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3F55F-7D22-E77A-39B3-21F52E56C9FA}"/>
              </a:ext>
            </a:extLst>
          </p:cNvPr>
          <p:cNvSpPr>
            <a:spLocks noGrp="1"/>
          </p:cNvSpPr>
          <p:nvPr>
            <p:ph type="title"/>
          </p:nvPr>
        </p:nvSpPr>
        <p:spPr/>
        <p:txBody>
          <a:bodyPr/>
          <a:lstStyle/>
          <a:p>
            <a:r>
              <a:rPr lang="en-US" dirty="0"/>
              <a:t>      User Based ( Survey Questionaries )</a:t>
            </a:r>
          </a:p>
        </p:txBody>
      </p:sp>
      <p:pic>
        <p:nvPicPr>
          <p:cNvPr id="4" name="Picture 3">
            <a:extLst>
              <a:ext uri="{FF2B5EF4-FFF2-40B4-BE49-F238E27FC236}">
                <a16:creationId xmlns:a16="http://schemas.microsoft.com/office/drawing/2014/main" id="{567C6B62-A2D8-E4B1-F76C-8C5F395D6A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pic>
        <p:nvPicPr>
          <p:cNvPr id="5" name="Picture 4">
            <a:extLst>
              <a:ext uri="{FF2B5EF4-FFF2-40B4-BE49-F238E27FC236}">
                <a16:creationId xmlns:a16="http://schemas.microsoft.com/office/drawing/2014/main" id="{DC1F4EAD-5C97-A4BC-7D81-C5F1BF68B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7" y="3048000"/>
            <a:ext cx="5975985" cy="2514600"/>
          </a:xfrm>
          <a:prstGeom prst="rect">
            <a:avLst/>
          </a:prstGeom>
          <a:noFill/>
          <a:ln>
            <a:noFill/>
          </a:ln>
        </p:spPr>
      </p:pic>
      <p:pic>
        <p:nvPicPr>
          <p:cNvPr id="6" name="Picture 5">
            <a:extLst>
              <a:ext uri="{FF2B5EF4-FFF2-40B4-BE49-F238E27FC236}">
                <a16:creationId xmlns:a16="http://schemas.microsoft.com/office/drawing/2014/main" id="{AB4B584E-79E2-25B9-0FEB-F93240D9D36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9390" y="3048000"/>
            <a:ext cx="5975985" cy="2514600"/>
          </a:xfrm>
          <a:prstGeom prst="rect">
            <a:avLst/>
          </a:prstGeom>
          <a:noFill/>
          <a:ln>
            <a:noFill/>
          </a:ln>
        </p:spPr>
      </p:pic>
    </p:spTree>
    <p:extLst>
      <p:ext uri="{BB962C8B-B14F-4D97-AF65-F5344CB8AC3E}">
        <p14:creationId xmlns:p14="http://schemas.microsoft.com/office/powerpoint/2010/main" val="176523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1C4EF-4519-377D-B4E5-02C2C7F6B7EB}"/>
              </a:ext>
            </a:extLst>
          </p:cNvPr>
          <p:cNvSpPr>
            <a:spLocks noGrp="1"/>
          </p:cNvSpPr>
          <p:nvPr>
            <p:ph type="title"/>
          </p:nvPr>
        </p:nvSpPr>
        <p:spPr/>
        <p:txBody>
          <a:bodyPr/>
          <a:lstStyle/>
          <a:p>
            <a:r>
              <a:rPr lang="en-US" dirty="0"/>
              <a:t>      User Based ( Survey Questionaries )</a:t>
            </a:r>
          </a:p>
        </p:txBody>
      </p:sp>
      <p:pic>
        <p:nvPicPr>
          <p:cNvPr id="3" name="Picture 2">
            <a:extLst>
              <a:ext uri="{FF2B5EF4-FFF2-40B4-BE49-F238E27FC236}">
                <a16:creationId xmlns:a16="http://schemas.microsoft.com/office/drawing/2014/main" id="{F11E4652-9ABE-A3D9-64FB-1C93AA82FB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pic>
        <p:nvPicPr>
          <p:cNvPr id="4" name="Picture 3">
            <a:extLst>
              <a:ext uri="{FF2B5EF4-FFF2-40B4-BE49-F238E27FC236}">
                <a16:creationId xmlns:a16="http://schemas.microsoft.com/office/drawing/2014/main" id="{4D5F0114-9B99-8BBD-352F-5918E29FCD3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861" y="2414018"/>
            <a:ext cx="9717541" cy="3858766"/>
          </a:xfrm>
          <a:prstGeom prst="rect">
            <a:avLst/>
          </a:prstGeom>
          <a:noFill/>
          <a:ln>
            <a:noFill/>
          </a:ln>
        </p:spPr>
      </p:pic>
    </p:spTree>
    <p:extLst>
      <p:ext uri="{BB962C8B-B14F-4D97-AF65-F5344CB8AC3E}">
        <p14:creationId xmlns:p14="http://schemas.microsoft.com/office/powerpoint/2010/main" val="250351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913E-0D5F-D7F8-29A2-CACA93ECA113}"/>
              </a:ext>
            </a:extLst>
          </p:cNvPr>
          <p:cNvSpPr>
            <a:spLocks noGrp="1"/>
          </p:cNvSpPr>
          <p:nvPr>
            <p:ph type="title"/>
          </p:nvPr>
        </p:nvSpPr>
        <p:spPr/>
        <p:txBody>
          <a:bodyPr/>
          <a:lstStyle/>
          <a:p>
            <a:r>
              <a:rPr lang="en-US" dirty="0"/>
              <a:t>      PSYCHOLOGICAL BASED</a:t>
            </a:r>
          </a:p>
        </p:txBody>
      </p:sp>
      <p:sp>
        <p:nvSpPr>
          <p:cNvPr id="3" name="Text Placeholder 2">
            <a:extLst>
              <a:ext uri="{FF2B5EF4-FFF2-40B4-BE49-F238E27FC236}">
                <a16:creationId xmlns:a16="http://schemas.microsoft.com/office/drawing/2014/main" id="{97DCC17A-1A75-3942-9639-C6DD1FC1C599}"/>
              </a:ext>
            </a:extLst>
          </p:cNvPr>
          <p:cNvSpPr>
            <a:spLocks noGrp="1"/>
          </p:cNvSpPr>
          <p:nvPr>
            <p:ph type="body" idx="1"/>
          </p:nvPr>
        </p:nvSpPr>
        <p:spPr/>
        <p:txBody>
          <a:bodyPr/>
          <a:lstStyle/>
          <a:p>
            <a:pPr algn="ctr"/>
            <a:r>
              <a:rPr lang="en-US" dirty="0"/>
              <a:t>Original Website</a:t>
            </a:r>
          </a:p>
        </p:txBody>
      </p:sp>
      <p:pic>
        <p:nvPicPr>
          <p:cNvPr id="9" name="Content Placeholder 8">
            <a:extLst>
              <a:ext uri="{FF2B5EF4-FFF2-40B4-BE49-F238E27FC236}">
                <a16:creationId xmlns:a16="http://schemas.microsoft.com/office/drawing/2014/main" id="{3B790242-49E9-C097-F7E2-3AFA4DB00B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328564" y="2967038"/>
            <a:ext cx="2143723" cy="3341687"/>
          </a:xfrm>
        </p:spPr>
      </p:pic>
      <p:sp>
        <p:nvSpPr>
          <p:cNvPr id="5" name="Text Placeholder 4">
            <a:extLst>
              <a:ext uri="{FF2B5EF4-FFF2-40B4-BE49-F238E27FC236}">
                <a16:creationId xmlns:a16="http://schemas.microsoft.com/office/drawing/2014/main" id="{0C51DD9E-B207-1C61-9825-EBCE4013095A}"/>
              </a:ext>
            </a:extLst>
          </p:cNvPr>
          <p:cNvSpPr>
            <a:spLocks noGrp="1"/>
          </p:cNvSpPr>
          <p:nvPr>
            <p:ph type="body" sz="quarter" idx="3"/>
          </p:nvPr>
        </p:nvSpPr>
        <p:spPr/>
        <p:txBody>
          <a:bodyPr/>
          <a:lstStyle/>
          <a:p>
            <a:pPr algn="ctr"/>
            <a:r>
              <a:rPr lang="en-US" dirty="0"/>
              <a:t>Our Team Website</a:t>
            </a:r>
          </a:p>
        </p:txBody>
      </p:sp>
      <p:pic>
        <p:nvPicPr>
          <p:cNvPr id="11" name="Content Placeholder 10">
            <a:extLst>
              <a:ext uri="{FF2B5EF4-FFF2-40B4-BE49-F238E27FC236}">
                <a16:creationId xmlns:a16="http://schemas.microsoft.com/office/drawing/2014/main" id="{66A1F2CF-6DB7-43D9-B707-AEAC67B71F7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533373" y="2967038"/>
            <a:ext cx="1665505" cy="3341687"/>
          </a:xfrm>
        </p:spPr>
      </p:pic>
      <p:pic>
        <p:nvPicPr>
          <p:cNvPr id="7" name="Picture 6">
            <a:extLst>
              <a:ext uri="{FF2B5EF4-FFF2-40B4-BE49-F238E27FC236}">
                <a16:creationId xmlns:a16="http://schemas.microsoft.com/office/drawing/2014/main" id="{59430C40-C4CC-4CA5-2BAA-0AA1697BF2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37206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HCI project Report presentation</a:t>
            </a:r>
          </a:p>
        </p:txBody>
      </p:sp>
      <p:sp>
        <p:nvSpPr>
          <p:cNvPr id="3" name="Subtitle 2"/>
          <p:cNvSpPr>
            <a:spLocks noGrp="1"/>
          </p:cNvSpPr>
          <p:nvPr>
            <p:ph type="subTitle" idx="1"/>
          </p:nvPr>
        </p:nvSpPr>
        <p:spPr/>
        <p:txBody>
          <a:bodyPr/>
          <a:lstStyle/>
          <a:p>
            <a:r>
              <a:rPr lang="en-US" b="1" i="1" dirty="0"/>
              <a:t>Team Members: [ Group # 03 ]</a:t>
            </a:r>
          </a:p>
          <a:p>
            <a:r>
              <a:rPr lang="en-US" dirty="0"/>
              <a:t>Zeeshan Javed ( SE - 211067 )</a:t>
            </a:r>
          </a:p>
          <a:p>
            <a:r>
              <a:rPr lang="en-US" dirty="0"/>
              <a:t>Huzaifa Khalid ( SE - 211102 )</a:t>
            </a:r>
          </a:p>
          <a:p>
            <a:r>
              <a:rPr lang="en-US" dirty="0"/>
              <a:t>Hanzalah Irfan ( SE - 211090 )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1" y="-34344"/>
            <a:ext cx="12191486" cy="4606344"/>
          </a:xfrm>
          <a:prstGeom prst="rect">
            <a:avLst/>
          </a:prstGeom>
        </p:spPr>
      </p:pic>
    </p:spTree>
    <p:extLst>
      <p:ext uri="{BB962C8B-B14F-4D97-AF65-F5344CB8AC3E}">
        <p14:creationId xmlns:p14="http://schemas.microsoft.com/office/powerpoint/2010/main" val="4214489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913E-0D5F-D7F8-29A2-CACA93ECA113}"/>
              </a:ext>
            </a:extLst>
          </p:cNvPr>
          <p:cNvSpPr>
            <a:spLocks noGrp="1"/>
          </p:cNvSpPr>
          <p:nvPr>
            <p:ph type="title"/>
          </p:nvPr>
        </p:nvSpPr>
        <p:spPr/>
        <p:txBody>
          <a:bodyPr/>
          <a:lstStyle/>
          <a:p>
            <a:r>
              <a:rPr lang="en-US" dirty="0"/>
              <a:t>      PSYCHOLOGICAL BASED</a:t>
            </a:r>
          </a:p>
        </p:txBody>
      </p:sp>
      <p:sp>
        <p:nvSpPr>
          <p:cNvPr id="3" name="Text Placeholder 2">
            <a:extLst>
              <a:ext uri="{FF2B5EF4-FFF2-40B4-BE49-F238E27FC236}">
                <a16:creationId xmlns:a16="http://schemas.microsoft.com/office/drawing/2014/main" id="{97DCC17A-1A75-3942-9639-C6DD1FC1C599}"/>
              </a:ext>
            </a:extLst>
          </p:cNvPr>
          <p:cNvSpPr>
            <a:spLocks noGrp="1"/>
          </p:cNvSpPr>
          <p:nvPr>
            <p:ph type="body" idx="1"/>
          </p:nvPr>
        </p:nvSpPr>
        <p:spPr/>
        <p:txBody>
          <a:bodyPr/>
          <a:lstStyle/>
          <a:p>
            <a:pPr algn="ctr"/>
            <a:r>
              <a:rPr lang="en-US" dirty="0"/>
              <a:t>Original Website</a:t>
            </a:r>
          </a:p>
        </p:txBody>
      </p:sp>
      <p:pic>
        <p:nvPicPr>
          <p:cNvPr id="9" name="Content Placeholder 8">
            <a:extLst>
              <a:ext uri="{FF2B5EF4-FFF2-40B4-BE49-F238E27FC236}">
                <a16:creationId xmlns:a16="http://schemas.microsoft.com/office/drawing/2014/main" id="{AFA052F1-E865-AD43-B773-F92CFAD3FA9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23938" y="3581862"/>
            <a:ext cx="4752975" cy="2112038"/>
          </a:xfrm>
        </p:spPr>
      </p:pic>
      <p:sp>
        <p:nvSpPr>
          <p:cNvPr id="5" name="Text Placeholder 4">
            <a:extLst>
              <a:ext uri="{FF2B5EF4-FFF2-40B4-BE49-F238E27FC236}">
                <a16:creationId xmlns:a16="http://schemas.microsoft.com/office/drawing/2014/main" id="{0C51DD9E-B207-1C61-9825-EBCE4013095A}"/>
              </a:ext>
            </a:extLst>
          </p:cNvPr>
          <p:cNvSpPr>
            <a:spLocks noGrp="1"/>
          </p:cNvSpPr>
          <p:nvPr>
            <p:ph type="body" sz="quarter" idx="3"/>
          </p:nvPr>
        </p:nvSpPr>
        <p:spPr/>
        <p:txBody>
          <a:bodyPr/>
          <a:lstStyle/>
          <a:p>
            <a:pPr algn="ctr"/>
            <a:r>
              <a:rPr lang="en-US" dirty="0"/>
              <a:t>Our Team Website</a:t>
            </a:r>
          </a:p>
        </p:txBody>
      </p:sp>
      <p:pic>
        <p:nvPicPr>
          <p:cNvPr id="11" name="Content Placeholder 10">
            <a:extLst>
              <a:ext uri="{FF2B5EF4-FFF2-40B4-BE49-F238E27FC236}">
                <a16:creationId xmlns:a16="http://schemas.microsoft.com/office/drawing/2014/main" id="{0CC38FC1-A2C9-0360-0EFD-32F51ADB795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5989638" y="3549830"/>
            <a:ext cx="4752975" cy="2176103"/>
          </a:xfrm>
        </p:spPr>
      </p:pic>
      <p:pic>
        <p:nvPicPr>
          <p:cNvPr id="7" name="Picture 6">
            <a:extLst>
              <a:ext uri="{FF2B5EF4-FFF2-40B4-BE49-F238E27FC236}">
                <a16:creationId xmlns:a16="http://schemas.microsoft.com/office/drawing/2014/main" id="{59430C40-C4CC-4CA5-2BAA-0AA1697BF2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399703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913E-0D5F-D7F8-29A2-CACA93ECA113}"/>
              </a:ext>
            </a:extLst>
          </p:cNvPr>
          <p:cNvSpPr>
            <a:spLocks noGrp="1"/>
          </p:cNvSpPr>
          <p:nvPr>
            <p:ph type="title"/>
          </p:nvPr>
        </p:nvSpPr>
        <p:spPr/>
        <p:txBody>
          <a:bodyPr/>
          <a:lstStyle/>
          <a:p>
            <a:r>
              <a:rPr lang="en-US" dirty="0"/>
              <a:t>      PSYCHOLOGICAL BASED</a:t>
            </a:r>
          </a:p>
        </p:txBody>
      </p:sp>
      <p:sp>
        <p:nvSpPr>
          <p:cNvPr id="3" name="Text Placeholder 2">
            <a:extLst>
              <a:ext uri="{FF2B5EF4-FFF2-40B4-BE49-F238E27FC236}">
                <a16:creationId xmlns:a16="http://schemas.microsoft.com/office/drawing/2014/main" id="{97DCC17A-1A75-3942-9639-C6DD1FC1C599}"/>
              </a:ext>
            </a:extLst>
          </p:cNvPr>
          <p:cNvSpPr>
            <a:spLocks noGrp="1"/>
          </p:cNvSpPr>
          <p:nvPr>
            <p:ph type="body" idx="1"/>
          </p:nvPr>
        </p:nvSpPr>
        <p:spPr/>
        <p:txBody>
          <a:bodyPr/>
          <a:lstStyle/>
          <a:p>
            <a:pPr algn="ctr"/>
            <a:r>
              <a:rPr lang="en-US" dirty="0"/>
              <a:t>Original Website</a:t>
            </a:r>
          </a:p>
        </p:txBody>
      </p:sp>
      <p:pic>
        <p:nvPicPr>
          <p:cNvPr id="9" name="Content Placeholder 8">
            <a:extLst>
              <a:ext uri="{FF2B5EF4-FFF2-40B4-BE49-F238E27FC236}">
                <a16:creationId xmlns:a16="http://schemas.microsoft.com/office/drawing/2014/main" id="{80488E0A-6AF6-A04D-2F60-8DF8C8591F26}"/>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23938" y="3707414"/>
            <a:ext cx="4752975" cy="1860934"/>
          </a:xfrm>
        </p:spPr>
      </p:pic>
      <p:sp>
        <p:nvSpPr>
          <p:cNvPr id="5" name="Text Placeholder 4">
            <a:extLst>
              <a:ext uri="{FF2B5EF4-FFF2-40B4-BE49-F238E27FC236}">
                <a16:creationId xmlns:a16="http://schemas.microsoft.com/office/drawing/2014/main" id="{0C51DD9E-B207-1C61-9825-EBCE4013095A}"/>
              </a:ext>
            </a:extLst>
          </p:cNvPr>
          <p:cNvSpPr>
            <a:spLocks noGrp="1"/>
          </p:cNvSpPr>
          <p:nvPr>
            <p:ph type="body" sz="quarter" idx="3"/>
          </p:nvPr>
        </p:nvSpPr>
        <p:spPr/>
        <p:txBody>
          <a:bodyPr/>
          <a:lstStyle/>
          <a:p>
            <a:pPr algn="ctr"/>
            <a:r>
              <a:rPr lang="en-US" dirty="0"/>
              <a:t>Our Team Website</a:t>
            </a:r>
          </a:p>
        </p:txBody>
      </p:sp>
      <p:pic>
        <p:nvPicPr>
          <p:cNvPr id="11" name="Content Placeholder 10">
            <a:extLst>
              <a:ext uri="{FF2B5EF4-FFF2-40B4-BE49-F238E27FC236}">
                <a16:creationId xmlns:a16="http://schemas.microsoft.com/office/drawing/2014/main" id="{C3C8182F-1C65-AD2C-6C37-EC46E2A1ED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0306" y="3609038"/>
            <a:ext cx="4391638" cy="2057687"/>
          </a:xfrm>
        </p:spPr>
      </p:pic>
      <p:pic>
        <p:nvPicPr>
          <p:cNvPr id="7" name="Picture 6">
            <a:extLst>
              <a:ext uri="{FF2B5EF4-FFF2-40B4-BE49-F238E27FC236}">
                <a16:creationId xmlns:a16="http://schemas.microsoft.com/office/drawing/2014/main" id="{59430C40-C4CC-4CA5-2BAA-0AA1697BF2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13908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913E-0D5F-D7F8-29A2-CACA93ECA113}"/>
              </a:ext>
            </a:extLst>
          </p:cNvPr>
          <p:cNvSpPr>
            <a:spLocks noGrp="1"/>
          </p:cNvSpPr>
          <p:nvPr>
            <p:ph type="title"/>
          </p:nvPr>
        </p:nvSpPr>
        <p:spPr/>
        <p:txBody>
          <a:bodyPr/>
          <a:lstStyle/>
          <a:p>
            <a:r>
              <a:rPr lang="en-US" dirty="0"/>
              <a:t>      PSYCHOLOGICAL BASED</a:t>
            </a:r>
          </a:p>
        </p:txBody>
      </p:sp>
      <p:sp>
        <p:nvSpPr>
          <p:cNvPr id="3" name="Text Placeholder 2">
            <a:extLst>
              <a:ext uri="{FF2B5EF4-FFF2-40B4-BE49-F238E27FC236}">
                <a16:creationId xmlns:a16="http://schemas.microsoft.com/office/drawing/2014/main" id="{97DCC17A-1A75-3942-9639-C6DD1FC1C599}"/>
              </a:ext>
            </a:extLst>
          </p:cNvPr>
          <p:cNvSpPr>
            <a:spLocks noGrp="1"/>
          </p:cNvSpPr>
          <p:nvPr>
            <p:ph type="body" idx="1"/>
          </p:nvPr>
        </p:nvSpPr>
        <p:spPr/>
        <p:txBody>
          <a:bodyPr/>
          <a:lstStyle/>
          <a:p>
            <a:pPr algn="ctr"/>
            <a:r>
              <a:rPr lang="en-US" dirty="0"/>
              <a:t>Original Website</a:t>
            </a:r>
          </a:p>
        </p:txBody>
      </p:sp>
      <p:pic>
        <p:nvPicPr>
          <p:cNvPr id="9" name="Content Placeholder 8">
            <a:extLst>
              <a:ext uri="{FF2B5EF4-FFF2-40B4-BE49-F238E27FC236}">
                <a16:creationId xmlns:a16="http://schemas.microsoft.com/office/drawing/2014/main" id="{C2BF5261-69C9-ECC7-86CC-7D83AAB79A6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23938" y="4093270"/>
            <a:ext cx="4752975" cy="1089223"/>
          </a:xfrm>
        </p:spPr>
      </p:pic>
      <p:sp>
        <p:nvSpPr>
          <p:cNvPr id="5" name="Text Placeholder 4">
            <a:extLst>
              <a:ext uri="{FF2B5EF4-FFF2-40B4-BE49-F238E27FC236}">
                <a16:creationId xmlns:a16="http://schemas.microsoft.com/office/drawing/2014/main" id="{0C51DD9E-B207-1C61-9825-EBCE4013095A}"/>
              </a:ext>
            </a:extLst>
          </p:cNvPr>
          <p:cNvSpPr>
            <a:spLocks noGrp="1"/>
          </p:cNvSpPr>
          <p:nvPr>
            <p:ph type="body" sz="quarter" idx="3"/>
          </p:nvPr>
        </p:nvSpPr>
        <p:spPr/>
        <p:txBody>
          <a:bodyPr/>
          <a:lstStyle/>
          <a:p>
            <a:pPr algn="ctr"/>
            <a:r>
              <a:rPr lang="en-US" dirty="0"/>
              <a:t>Our Team Website</a:t>
            </a:r>
          </a:p>
        </p:txBody>
      </p:sp>
      <p:pic>
        <p:nvPicPr>
          <p:cNvPr id="11" name="Content Placeholder 10">
            <a:extLst>
              <a:ext uri="{FF2B5EF4-FFF2-40B4-BE49-F238E27FC236}">
                <a16:creationId xmlns:a16="http://schemas.microsoft.com/office/drawing/2014/main" id="{A9DCA88F-0374-9419-5AF4-0A582166A13C}"/>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5989638" y="3863896"/>
            <a:ext cx="4752975" cy="1547971"/>
          </a:xfrm>
        </p:spPr>
      </p:pic>
      <p:pic>
        <p:nvPicPr>
          <p:cNvPr id="7" name="Picture 6">
            <a:extLst>
              <a:ext uri="{FF2B5EF4-FFF2-40B4-BE49-F238E27FC236}">
                <a16:creationId xmlns:a16="http://schemas.microsoft.com/office/drawing/2014/main" id="{59430C40-C4CC-4CA5-2BAA-0AA1697BF2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234595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913E-0D5F-D7F8-29A2-CACA93ECA113}"/>
              </a:ext>
            </a:extLst>
          </p:cNvPr>
          <p:cNvSpPr>
            <a:spLocks noGrp="1"/>
          </p:cNvSpPr>
          <p:nvPr>
            <p:ph type="title"/>
          </p:nvPr>
        </p:nvSpPr>
        <p:spPr/>
        <p:txBody>
          <a:bodyPr/>
          <a:lstStyle/>
          <a:p>
            <a:r>
              <a:rPr lang="en-US" dirty="0"/>
              <a:t>      PSYCHOLOGICAL BASED</a:t>
            </a:r>
          </a:p>
        </p:txBody>
      </p:sp>
      <p:sp>
        <p:nvSpPr>
          <p:cNvPr id="3" name="Text Placeholder 2">
            <a:extLst>
              <a:ext uri="{FF2B5EF4-FFF2-40B4-BE49-F238E27FC236}">
                <a16:creationId xmlns:a16="http://schemas.microsoft.com/office/drawing/2014/main" id="{97DCC17A-1A75-3942-9639-C6DD1FC1C599}"/>
              </a:ext>
            </a:extLst>
          </p:cNvPr>
          <p:cNvSpPr>
            <a:spLocks noGrp="1"/>
          </p:cNvSpPr>
          <p:nvPr>
            <p:ph type="body" idx="1"/>
          </p:nvPr>
        </p:nvSpPr>
        <p:spPr/>
        <p:txBody>
          <a:bodyPr/>
          <a:lstStyle/>
          <a:p>
            <a:pPr algn="ctr"/>
            <a:r>
              <a:rPr lang="en-US" dirty="0"/>
              <a:t>Original Website</a:t>
            </a:r>
          </a:p>
        </p:txBody>
      </p:sp>
      <p:pic>
        <p:nvPicPr>
          <p:cNvPr id="9" name="Content Placeholder 8">
            <a:extLst>
              <a:ext uri="{FF2B5EF4-FFF2-40B4-BE49-F238E27FC236}">
                <a16:creationId xmlns:a16="http://schemas.microsoft.com/office/drawing/2014/main" id="{37830C37-9CAE-BDD7-C5F9-1E3093A58D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685951" y="3847196"/>
            <a:ext cx="1428949" cy="1581371"/>
          </a:xfrm>
        </p:spPr>
      </p:pic>
      <p:sp>
        <p:nvSpPr>
          <p:cNvPr id="5" name="Text Placeholder 4">
            <a:extLst>
              <a:ext uri="{FF2B5EF4-FFF2-40B4-BE49-F238E27FC236}">
                <a16:creationId xmlns:a16="http://schemas.microsoft.com/office/drawing/2014/main" id="{0C51DD9E-B207-1C61-9825-EBCE4013095A}"/>
              </a:ext>
            </a:extLst>
          </p:cNvPr>
          <p:cNvSpPr>
            <a:spLocks noGrp="1"/>
          </p:cNvSpPr>
          <p:nvPr>
            <p:ph type="body" sz="quarter" idx="3"/>
          </p:nvPr>
        </p:nvSpPr>
        <p:spPr/>
        <p:txBody>
          <a:bodyPr/>
          <a:lstStyle/>
          <a:p>
            <a:pPr algn="ctr"/>
            <a:r>
              <a:rPr lang="en-US" dirty="0"/>
              <a:t>Our Team Website</a:t>
            </a:r>
          </a:p>
        </p:txBody>
      </p:sp>
      <p:pic>
        <p:nvPicPr>
          <p:cNvPr id="11" name="Content Placeholder 10">
            <a:extLst>
              <a:ext uri="{FF2B5EF4-FFF2-40B4-BE49-F238E27FC236}">
                <a16:creationId xmlns:a16="http://schemas.microsoft.com/office/drawing/2014/main" id="{6E67110A-FDFC-7A3F-B2A6-9E56D3488D0A}"/>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5989638" y="3544697"/>
            <a:ext cx="4752975" cy="2186368"/>
          </a:xfrm>
        </p:spPr>
      </p:pic>
      <p:pic>
        <p:nvPicPr>
          <p:cNvPr id="7" name="Picture 6">
            <a:extLst>
              <a:ext uri="{FF2B5EF4-FFF2-40B4-BE49-F238E27FC236}">
                <a16:creationId xmlns:a16="http://schemas.microsoft.com/office/drawing/2014/main" id="{59430C40-C4CC-4CA5-2BAA-0AA1697BF2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271968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913E-0D5F-D7F8-29A2-CACA93ECA113}"/>
              </a:ext>
            </a:extLst>
          </p:cNvPr>
          <p:cNvSpPr>
            <a:spLocks noGrp="1"/>
          </p:cNvSpPr>
          <p:nvPr>
            <p:ph type="title"/>
          </p:nvPr>
        </p:nvSpPr>
        <p:spPr/>
        <p:txBody>
          <a:bodyPr/>
          <a:lstStyle/>
          <a:p>
            <a:r>
              <a:rPr lang="en-US" dirty="0"/>
              <a:t>      PSYCHOLOGICAL BASED</a:t>
            </a:r>
          </a:p>
        </p:txBody>
      </p:sp>
      <p:sp>
        <p:nvSpPr>
          <p:cNvPr id="3" name="Text Placeholder 2">
            <a:extLst>
              <a:ext uri="{FF2B5EF4-FFF2-40B4-BE49-F238E27FC236}">
                <a16:creationId xmlns:a16="http://schemas.microsoft.com/office/drawing/2014/main" id="{97DCC17A-1A75-3942-9639-C6DD1FC1C599}"/>
              </a:ext>
            </a:extLst>
          </p:cNvPr>
          <p:cNvSpPr>
            <a:spLocks noGrp="1"/>
          </p:cNvSpPr>
          <p:nvPr>
            <p:ph type="body" idx="1"/>
          </p:nvPr>
        </p:nvSpPr>
        <p:spPr/>
        <p:txBody>
          <a:bodyPr/>
          <a:lstStyle/>
          <a:p>
            <a:pPr algn="ctr"/>
            <a:r>
              <a:rPr lang="en-US" dirty="0"/>
              <a:t>Original Website</a:t>
            </a:r>
          </a:p>
        </p:txBody>
      </p:sp>
      <p:sp>
        <p:nvSpPr>
          <p:cNvPr id="4" name="Content Placeholder 3">
            <a:extLst>
              <a:ext uri="{FF2B5EF4-FFF2-40B4-BE49-F238E27FC236}">
                <a16:creationId xmlns:a16="http://schemas.microsoft.com/office/drawing/2014/main" id="{AC4D40FB-9826-11DE-2D88-060D7C5264B6}"/>
              </a:ext>
            </a:extLst>
          </p:cNvPr>
          <p:cNvSpPr>
            <a:spLocks noGrp="1"/>
          </p:cNvSpPr>
          <p:nvPr>
            <p:ph sz="half" idx="2"/>
          </p:nvPr>
        </p:nvSpPr>
        <p:spPr/>
        <p:txBody>
          <a:bodyPr/>
          <a:lstStyle/>
          <a:p>
            <a:r>
              <a:rPr lang="en-US" dirty="0"/>
              <a:t>Not included both of them.</a:t>
            </a:r>
          </a:p>
        </p:txBody>
      </p:sp>
      <p:sp>
        <p:nvSpPr>
          <p:cNvPr id="5" name="Text Placeholder 4">
            <a:extLst>
              <a:ext uri="{FF2B5EF4-FFF2-40B4-BE49-F238E27FC236}">
                <a16:creationId xmlns:a16="http://schemas.microsoft.com/office/drawing/2014/main" id="{0C51DD9E-B207-1C61-9825-EBCE4013095A}"/>
              </a:ext>
            </a:extLst>
          </p:cNvPr>
          <p:cNvSpPr>
            <a:spLocks noGrp="1"/>
          </p:cNvSpPr>
          <p:nvPr>
            <p:ph type="body" sz="quarter" idx="3"/>
          </p:nvPr>
        </p:nvSpPr>
        <p:spPr/>
        <p:txBody>
          <a:bodyPr/>
          <a:lstStyle/>
          <a:p>
            <a:pPr algn="ctr"/>
            <a:r>
              <a:rPr lang="en-US" dirty="0"/>
              <a:t>Our Team Website</a:t>
            </a:r>
          </a:p>
        </p:txBody>
      </p:sp>
      <p:pic>
        <p:nvPicPr>
          <p:cNvPr id="9" name="Content Placeholder 8">
            <a:extLst>
              <a:ext uri="{FF2B5EF4-FFF2-40B4-BE49-F238E27FC236}">
                <a16:creationId xmlns:a16="http://schemas.microsoft.com/office/drawing/2014/main" id="{947F4666-1726-0D30-8B6D-6089AAD64F97}"/>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989661" y="3097400"/>
            <a:ext cx="4752975" cy="2195035"/>
          </a:xfrm>
        </p:spPr>
      </p:pic>
      <p:pic>
        <p:nvPicPr>
          <p:cNvPr id="7" name="Picture 6">
            <a:extLst>
              <a:ext uri="{FF2B5EF4-FFF2-40B4-BE49-F238E27FC236}">
                <a16:creationId xmlns:a16="http://schemas.microsoft.com/office/drawing/2014/main" id="{59430C40-C4CC-4CA5-2BAA-0AA1697BF2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pic>
        <p:nvPicPr>
          <p:cNvPr id="2050" name="Picture 298">
            <a:extLst>
              <a:ext uri="{FF2B5EF4-FFF2-40B4-BE49-F238E27FC236}">
                <a16:creationId xmlns:a16="http://schemas.microsoft.com/office/drawing/2014/main" id="{A9DA684A-F2F6-5854-D838-006E303EE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1812" y="56388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5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913E-0D5F-D7F8-29A2-CACA93ECA113}"/>
              </a:ext>
            </a:extLst>
          </p:cNvPr>
          <p:cNvSpPr>
            <a:spLocks noGrp="1"/>
          </p:cNvSpPr>
          <p:nvPr>
            <p:ph type="title"/>
          </p:nvPr>
        </p:nvSpPr>
        <p:spPr/>
        <p:txBody>
          <a:bodyPr/>
          <a:lstStyle/>
          <a:p>
            <a:r>
              <a:rPr lang="en-US" dirty="0"/>
              <a:t>      PSYCHOLOGICAL BASED</a:t>
            </a:r>
          </a:p>
        </p:txBody>
      </p:sp>
      <p:sp>
        <p:nvSpPr>
          <p:cNvPr id="3" name="Text Placeholder 2">
            <a:extLst>
              <a:ext uri="{FF2B5EF4-FFF2-40B4-BE49-F238E27FC236}">
                <a16:creationId xmlns:a16="http://schemas.microsoft.com/office/drawing/2014/main" id="{97DCC17A-1A75-3942-9639-C6DD1FC1C599}"/>
              </a:ext>
            </a:extLst>
          </p:cNvPr>
          <p:cNvSpPr>
            <a:spLocks noGrp="1"/>
          </p:cNvSpPr>
          <p:nvPr>
            <p:ph type="body" idx="1"/>
          </p:nvPr>
        </p:nvSpPr>
        <p:spPr/>
        <p:txBody>
          <a:bodyPr/>
          <a:lstStyle/>
          <a:p>
            <a:pPr algn="ctr"/>
            <a:r>
              <a:rPr lang="en-US" dirty="0"/>
              <a:t>Original Website</a:t>
            </a:r>
          </a:p>
        </p:txBody>
      </p:sp>
      <p:pic>
        <p:nvPicPr>
          <p:cNvPr id="9" name="Content Placeholder 8">
            <a:extLst>
              <a:ext uri="{FF2B5EF4-FFF2-40B4-BE49-F238E27FC236}">
                <a16:creationId xmlns:a16="http://schemas.microsoft.com/office/drawing/2014/main" id="{32DAD341-3C11-C43A-4301-37D18A323A9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23938" y="3537887"/>
            <a:ext cx="4752975" cy="2199989"/>
          </a:xfrm>
        </p:spPr>
      </p:pic>
      <p:sp>
        <p:nvSpPr>
          <p:cNvPr id="5" name="Text Placeholder 4">
            <a:extLst>
              <a:ext uri="{FF2B5EF4-FFF2-40B4-BE49-F238E27FC236}">
                <a16:creationId xmlns:a16="http://schemas.microsoft.com/office/drawing/2014/main" id="{0C51DD9E-B207-1C61-9825-EBCE4013095A}"/>
              </a:ext>
            </a:extLst>
          </p:cNvPr>
          <p:cNvSpPr>
            <a:spLocks noGrp="1"/>
          </p:cNvSpPr>
          <p:nvPr>
            <p:ph type="body" sz="quarter" idx="3"/>
          </p:nvPr>
        </p:nvSpPr>
        <p:spPr/>
        <p:txBody>
          <a:bodyPr/>
          <a:lstStyle/>
          <a:p>
            <a:pPr algn="ctr"/>
            <a:r>
              <a:rPr lang="en-US" dirty="0"/>
              <a:t>Our Team Website</a:t>
            </a:r>
          </a:p>
        </p:txBody>
      </p:sp>
      <p:pic>
        <p:nvPicPr>
          <p:cNvPr id="11" name="Content Placeholder 10">
            <a:extLst>
              <a:ext uri="{FF2B5EF4-FFF2-40B4-BE49-F238E27FC236}">
                <a16:creationId xmlns:a16="http://schemas.microsoft.com/office/drawing/2014/main" id="{1707DE65-A3AB-5538-AE1E-0206DF8FB18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5989638" y="3543469"/>
            <a:ext cx="4752975" cy="2188824"/>
          </a:xfrm>
        </p:spPr>
      </p:pic>
      <p:pic>
        <p:nvPicPr>
          <p:cNvPr id="7" name="Picture 6">
            <a:extLst>
              <a:ext uri="{FF2B5EF4-FFF2-40B4-BE49-F238E27FC236}">
                <a16:creationId xmlns:a16="http://schemas.microsoft.com/office/drawing/2014/main" id="{59430C40-C4CC-4CA5-2BAA-0AA1697BF2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330469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28A8-D653-9ECA-DB45-ACD9D86D2E3C}"/>
              </a:ext>
            </a:extLst>
          </p:cNvPr>
          <p:cNvSpPr>
            <a:spLocks noGrp="1"/>
          </p:cNvSpPr>
          <p:nvPr>
            <p:ph type="title"/>
          </p:nvPr>
        </p:nvSpPr>
        <p:spPr/>
        <p:txBody>
          <a:bodyPr/>
          <a:lstStyle/>
          <a:p>
            <a:r>
              <a:rPr lang="en-US" dirty="0"/>
              <a:t>      Laboratory based</a:t>
            </a:r>
          </a:p>
        </p:txBody>
      </p:sp>
      <p:sp>
        <p:nvSpPr>
          <p:cNvPr id="3" name="Content Placeholder 2">
            <a:extLst>
              <a:ext uri="{FF2B5EF4-FFF2-40B4-BE49-F238E27FC236}">
                <a16:creationId xmlns:a16="http://schemas.microsoft.com/office/drawing/2014/main" id="{E59248B0-4CEF-2713-DCB9-2D5249F4529F}"/>
              </a:ext>
            </a:extLst>
          </p:cNvPr>
          <p:cNvSpPr>
            <a:spLocks noGrp="1"/>
          </p:cNvSpPr>
          <p:nvPr>
            <p:ph idx="1"/>
          </p:nvPr>
        </p:nvSpPr>
        <p:spPr>
          <a:xfrm>
            <a:off x="625437" y="2108023"/>
            <a:ext cx="9717541" cy="4419600"/>
          </a:xfrm>
        </p:spPr>
        <p:txBody>
          <a:bodyPr>
            <a:normAutofit fontScale="92500" lnSpcReduction="20000"/>
          </a:bodyPr>
          <a:lstStyle/>
          <a:p>
            <a:pPr marL="0" marR="0">
              <a:spcBef>
                <a:spcPts val="0"/>
              </a:spcBef>
              <a:spcAft>
                <a:spcPts val="400"/>
              </a:spcAft>
              <a:tabLst>
                <a:tab pos="2305050" algn="l"/>
              </a:tabLst>
            </a:pPr>
            <a:r>
              <a:rPr lang="en-AE" sz="2700" b="1" dirty="0">
                <a:effectLst/>
                <a:latin typeface="Times New Roman" panose="02020603050405020304" pitchFamily="18" charset="0"/>
                <a:ea typeface="Calibri" panose="020F0502020204030204" pitchFamily="34" charset="0"/>
                <a:cs typeface="Times New Roman" panose="02020603050405020304" pitchFamily="18" charset="0"/>
              </a:rPr>
              <a:t>Original Website Report:</a:t>
            </a: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400"/>
              </a:spcAft>
              <a:tabLst>
                <a:tab pos="2305050" algn="l"/>
              </a:tabLst>
            </a:pPr>
            <a:r>
              <a:rPr lang="en-AE" sz="27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400"/>
              </a:spcAft>
              <a:tabLst>
                <a:tab pos="2305050" algn="l"/>
              </a:tabLst>
            </a:pPr>
            <a:r>
              <a:rPr lang="en-AE"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Social: ---------------------------&gt;Yes (96%)</a:t>
            </a:r>
            <a:endParaRPr lang="en-US" sz="1800" dirty="0">
              <a:solidFill>
                <a:srgbClr val="000000"/>
              </a:solidFill>
              <a:effectLst/>
              <a:latin typeface="Calibri" panose="020F0502020204030204" pitchFamily="34" charset="0"/>
              <a:ea typeface="Calibri" panose="020F0502020204030204" pitchFamily="34" charset="0"/>
            </a:endParaRPr>
          </a:p>
          <a:p>
            <a:pPr marL="0" marR="0" algn="just">
              <a:spcBef>
                <a:spcPts val="0"/>
              </a:spcBef>
              <a:spcAft>
                <a:spcPts val="400"/>
              </a:spcAft>
              <a:tabLst>
                <a:tab pos="2305050" algn="l"/>
              </a:tabLst>
            </a:pPr>
            <a:r>
              <a:rPr lang="en-AE"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Mobile Friendly: --------------&gt;Yes (100%)</a:t>
            </a:r>
            <a:endParaRPr lang="en-US" sz="1800" dirty="0">
              <a:solidFill>
                <a:srgbClr val="000000"/>
              </a:solidFill>
              <a:effectLst/>
              <a:latin typeface="Calibri" panose="020F0502020204030204" pitchFamily="34" charset="0"/>
              <a:ea typeface="Calibri" panose="020F0502020204030204" pitchFamily="34" charset="0"/>
            </a:endParaRPr>
          </a:p>
          <a:p>
            <a:pPr marL="0" marR="0" algn="just">
              <a:spcBef>
                <a:spcPts val="0"/>
              </a:spcBef>
              <a:spcAft>
                <a:spcPts val="400"/>
              </a:spcAft>
              <a:tabLst>
                <a:tab pos="2305050" algn="l"/>
              </a:tabLst>
            </a:pPr>
            <a:r>
              <a:rPr lang="en-AE"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Video: ---------------------------&gt;Not detected</a:t>
            </a:r>
            <a:endParaRPr lang="en-US" sz="1800" dirty="0">
              <a:solidFill>
                <a:srgbClr val="000000"/>
              </a:solidFill>
              <a:effectLst/>
              <a:latin typeface="Calibri" panose="020F0502020204030204" pitchFamily="34" charset="0"/>
              <a:ea typeface="Calibri" panose="020F0502020204030204" pitchFamily="34" charset="0"/>
            </a:endParaRPr>
          </a:p>
          <a:p>
            <a:pPr marL="0" marR="0" algn="just">
              <a:spcBef>
                <a:spcPts val="0"/>
              </a:spcBef>
              <a:spcAft>
                <a:spcPts val="400"/>
              </a:spcAft>
              <a:tabLst>
                <a:tab pos="2305050" algn="l"/>
              </a:tabLst>
            </a:pPr>
            <a:r>
              <a:rPr lang="en-AE"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Images: -------------------------&gt; Optimized</a:t>
            </a:r>
            <a:endParaRPr lang="en-US" sz="1800" dirty="0">
              <a:solidFill>
                <a:srgbClr val="000000"/>
              </a:solidFill>
              <a:effectLst/>
              <a:latin typeface="Calibri" panose="020F0502020204030204" pitchFamily="34" charset="0"/>
              <a:ea typeface="Calibri" panose="020F0502020204030204" pitchFamily="34" charset="0"/>
            </a:endParaRPr>
          </a:p>
          <a:p>
            <a:pPr marL="0" marR="0" algn="just">
              <a:spcBef>
                <a:spcPts val="0"/>
              </a:spcBef>
              <a:spcAft>
                <a:spcPts val="400"/>
              </a:spcAft>
              <a:tabLst>
                <a:tab pos="2305050" algn="l"/>
              </a:tabLst>
            </a:pPr>
            <a:r>
              <a:rPr lang="en-AE"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Amount of Content: --------&gt; 5,028 words on 5 pages</a:t>
            </a:r>
            <a:endParaRPr lang="en-US" sz="1800" dirty="0">
              <a:solidFill>
                <a:srgbClr val="000000"/>
              </a:solidFill>
              <a:effectLst/>
              <a:latin typeface="Calibri" panose="020F0502020204030204" pitchFamily="34" charset="0"/>
              <a:ea typeface="Calibri" panose="020F0502020204030204" pitchFamily="34" charset="0"/>
            </a:endParaRPr>
          </a:p>
          <a:p>
            <a:pPr marL="0" marR="0" algn="just">
              <a:spcBef>
                <a:spcPts val="0"/>
              </a:spcBef>
              <a:spcAft>
                <a:spcPts val="400"/>
              </a:spcAft>
              <a:tabLst>
                <a:tab pos="2305050" algn="l"/>
              </a:tabLst>
            </a:pPr>
            <a:r>
              <a:rPr lang="en-AE"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Local: ---------------------------&gt;Yes (97%)</a:t>
            </a:r>
            <a:endParaRPr lang="en-US" sz="1800" dirty="0">
              <a:solidFill>
                <a:srgbClr val="000000"/>
              </a:solidFill>
              <a:effectLst/>
              <a:latin typeface="Calibri" panose="020F0502020204030204" pitchFamily="34" charset="0"/>
              <a:ea typeface="Calibri" panose="020F0502020204030204" pitchFamily="34" charset="0"/>
            </a:endParaRPr>
          </a:p>
          <a:p>
            <a:pPr marL="0" marR="0" algn="just">
              <a:spcBef>
                <a:spcPts val="0"/>
              </a:spcBef>
              <a:spcAft>
                <a:spcPts val="400"/>
              </a:spcAft>
              <a:tabLst>
                <a:tab pos="2305050" algn="l"/>
              </a:tabLst>
            </a:pPr>
            <a:r>
              <a:rPr lang="en-AE"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Website build: ----------------&gt;Yes (88%)</a:t>
            </a:r>
          </a:p>
          <a:p>
            <a:pPr marL="0" marR="0" algn="just">
              <a:spcBef>
                <a:spcPts val="0"/>
              </a:spcBef>
              <a:spcAft>
                <a:spcPts val="400"/>
              </a:spcAft>
              <a:tabLst>
                <a:tab pos="2305050" algn="l"/>
              </a:tabLst>
            </a:pPr>
            <a:endParaRPr lang="en-US" sz="1800" dirty="0">
              <a:solidFill>
                <a:srgbClr val="000000"/>
              </a:solidFill>
              <a:effectLst/>
              <a:latin typeface="Calibri" panose="020F0502020204030204" pitchFamily="34" charset="0"/>
              <a:ea typeface="Calibri" panose="020F0502020204030204" pitchFamily="34" charset="0"/>
            </a:endParaRPr>
          </a:p>
          <a:p>
            <a:pPr marL="0" marR="0" algn="just">
              <a:spcBef>
                <a:spcPts val="0"/>
              </a:spcBef>
              <a:spcAft>
                <a:spcPts val="400"/>
              </a:spcAft>
              <a:tabLst>
                <a:tab pos="2305050" algn="l"/>
              </a:tabLst>
            </a:pPr>
            <a:r>
              <a:rPr lang="en-AE"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Organic Search: --------------&gt;</a:t>
            </a:r>
            <a:r>
              <a:rPr lang="en-AE" sz="1800" dirty="0">
                <a:solidFill>
                  <a:srgbClr val="45515C"/>
                </a:solidFill>
                <a:effectLst/>
                <a:latin typeface="Calibri" panose="020F0502020204030204" pitchFamily="34" charset="0"/>
                <a:ea typeface="Calibri" panose="020F0502020204030204" pitchFamily="34" charset="0"/>
                <a:cs typeface="Calibri" panose="020F0502020204030204" pitchFamily="34" charset="0"/>
              </a:rPr>
              <a:t> </a:t>
            </a:r>
            <a:r>
              <a:rPr lang="en-AE"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Yes (94%)</a:t>
            </a:r>
            <a:endParaRPr lang="en-US" sz="1800" dirty="0">
              <a:solidFill>
                <a:srgbClr val="000000"/>
              </a:solidFill>
              <a:effectLst/>
              <a:latin typeface="Calibri" panose="020F0502020204030204" pitchFamily="34" charset="0"/>
              <a:ea typeface="Calibri" panose="020F0502020204030204" pitchFamily="34" charset="0"/>
            </a:endParaRPr>
          </a:p>
          <a:p>
            <a:pPr marL="0" marR="0" algn="just">
              <a:spcBef>
                <a:spcPts val="0"/>
              </a:spcBef>
              <a:spcAft>
                <a:spcPts val="400"/>
              </a:spcAft>
              <a:tabLst>
                <a:tab pos="2305050" algn="l"/>
              </a:tabLst>
            </a:pPr>
            <a:r>
              <a:rPr lang="en-US" sz="1800" b="1" dirty="0">
                <a:solidFill>
                  <a:srgbClr val="000000"/>
                </a:solidFill>
                <a:effectLst/>
                <a:latin typeface="Arial" panose="020B0604020202020204" pitchFamily="34" charset="0"/>
                <a:ea typeface="Times New Roman" panose="02020603050405020304" pitchFamily="18" charset="0"/>
              </a:rPr>
              <a:t>Search terms:</a:t>
            </a:r>
            <a:endParaRPr lang="en-US" sz="1800" dirty="0">
              <a:solidFill>
                <a:srgbClr val="000000"/>
              </a:solidFill>
              <a:effectLst/>
              <a:latin typeface="Calibri" panose="020F0502020204030204" pitchFamily="34" charset="0"/>
              <a:ea typeface="Calibri" panose="020F0502020204030204" pitchFamily="34" charset="0"/>
            </a:endParaRPr>
          </a:p>
          <a:p>
            <a:pPr marL="0" marR="0" algn="just">
              <a:spcBef>
                <a:spcPts val="0"/>
              </a:spcBef>
              <a:spcAft>
                <a:spcPts val="400"/>
              </a:spcAft>
              <a:tabLst>
                <a:tab pos="2305050" algn="l"/>
              </a:tabLst>
            </a:pPr>
            <a:r>
              <a:rPr lang="en-AE" sz="1800" i="1" dirty="0">
                <a:solidFill>
                  <a:srgbClr val="000000"/>
                </a:solidFill>
                <a:effectLst/>
                <a:latin typeface="Arial" panose="020B0604020202020204" pitchFamily="34" charset="0"/>
                <a:ea typeface="Calibri" panose="020F0502020204030204" pitchFamily="34" charset="0"/>
              </a:rPr>
              <a:t>(yale, yale university, henry winkler, confidence interval, dyslexia)</a:t>
            </a:r>
            <a:r>
              <a:rPr lang="en-AE"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0" marR="0" algn="just">
              <a:spcBef>
                <a:spcPts val="0"/>
              </a:spcBef>
              <a:spcAft>
                <a:spcPts val="400"/>
              </a:spcAft>
              <a:tabLst>
                <a:tab pos="2305050" algn="l"/>
              </a:tabLst>
            </a:pPr>
            <a:endParaRPr lang="en-US" sz="1800" i="1" dirty="0">
              <a:solidFill>
                <a:srgbClr val="000000"/>
              </a:solidFill>
              <a:effectLst/>
              <a:latin typeface="Calibri" panose="020F0502020204030204" pitchFamily="34" charset="0"/>
              <a:ea typeface="Calibri" panose="020F0502020204030204" pitchFamily="34" charset="0"/>
            </a:endParaRPr>
          </a:p>
          <a:p>
            <a:pPr marL="0" marR="0" algn="just">
              <a:spcBef>
                <a:spcPts val="0"/>
              </a:spcBef>
              <a:spcAft>
                <a:spcPts val="400"/>
              </a:spcAft>
              <a:tabLst>
                <a:tab pos="2305050" algn="l"/>
              </a:tabLst>
            </a:pPr>
            <a:r>
              <a:rPr lang="en-AE"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Paid Search: -------------------&gt;Found (100%)</a:t>
            </a:r>
            <a:endParaRPr lang="en-US" sz="1800" dirty="0">
              <a:solidFill>
                <a:srgbClr val="000000"/>
              </a:solidFill>
              <a:effectLst/>
              <a:latin typeface="Calibri" panose="020F0502020204030204" pitchFamily="34" charset="0"/>
              <a:ea typeface="Calibri" panose="020F0502020204030204" pitchFamily="34" charset="0"/>
            </a:endParaRPr>
          </a:p>
          <a:p>
            <a:pPr marL="0" marR="0" algn="just" fontAlgn="t">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rPr>
              <a:t>Paid keywords:</a:t>
            </a:r>
            <a:endParaRPr lang="en-US" sz="1800" dirty="0">
              <a:solidFill>
                <a:srgbClr val="000000"/>
              </a:solidFill>
              <a:effectLst/>
              <a:latin typeface="Calibri" panose="020F0502020204030204" pitchFamily="34" charset="0"/>
              <a:ea typeface="Calibri" panose="020F0502020204030204" pitchFamily="34" charset="0"/>
            </a:endParaRPr>
          </a:p>
          <a:p>
            <a:pPr marL="0" marR="0" algn="just" fontAlgn="t">
              <a:spcBef>
                <a:spcPts val="0"/>
              </a:spcBef>
              <a:spcAft>
                <a:spcPts val="0"/>
              </a:spcAft>
            </a:pPr>
            <a:r>
              <a:rPr lang="en-US" sz="1800" i="1" dirty="0">
                <a:solidFill>
                  <a:srgbClr val="000000"/>
                </a:solidFill>
                <a:effectLst/>
                <a:latin typeface="Arial" panose="020B0604020202020204" pitchFamily="34" charset="0"/>
                <a:ea typeface="Times New Roman" panose="02020603050405020304" pitchFamily="18" charset="0"/>
              </a:rPr>
              <a:t>(project management certification, online business courses, international businesses,               project management courses, business intelligence course)</a:t>
            </a:r>
            <a:endParaRPr lang="en-US" sz="1800" i="1" dirty="0">
              <a:solidFill>
                <a:srgbClr val="000000"/>
              </a:solidFill>
              <a:effectLst/>
              <a:latin typeface="Calibri" panose="020F0502020204030204" pitchFamily="34" charset="0"/>
              <a:ea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0932F5B6-A5E4-5876-F3AB-4A6A9D0573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380313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Conclusion</a:t>
            </a:r>
          </a:p>
        </p:txBody>
      </p:sp>
      <p:sp>
        <p:nvSpPr>
          <p:cNvPr id="3" name="Content Placeholder 2"/>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Overall, the Yale School of Art website appears to be unstructured and difficult to navigate. The layout is not clear and not organized, and it is very difficult to find information on the various programs and resources offered by the school. In this case our team changed this website into a better website and our website appears to be structured and easy to navigate as well as the layout is very clear and organized and also our website help us to find information on the various programs and resources offered by the school. So, our team learned this project i.e. Human-computer interaction (HCI) is a crucial area of study in the field of computer science and engineering, as it deals with the design and development of computer systems that are easy to use and understand for human users. The ultimate goal of HCI is to create systems that are intuitive, efficient, and satisfying for users, and that can improve the quality of their interactions with technology. Overall, HCI is an interdisciplinary field that draws on concepts and methods from computer science, psychology, sociology, and other fields to create effective and user-centered systems.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415627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      Yale school of Art</a:t>
            </a:r>
          </a:p>
        </p:txBody>
      </p:sp>
      <p:sp>
        <p:nvSpPr>
          <p:cNvPr id="14" name="Content Placeholder 13"/>
          <p:cNvSpPr>
            <a:spLocks noGrp="1"/>
          </p:cNvSpPr>
          <p:nvPr>
            <p:ph idx="1"/>
          </p:nvPr>
        </p:nvSpPr>
        <p:spPr/>
        <p:txBody>
          <a:bodyPr>
            <a:normAutofit/>
          </a:bodyPr>
          <a:lstStyle/>
          <a:p>
            <a:pPr marL="0" lvl="0" indent="0">
              <a:buNone/>
            </a:pPr>
            <a:r>
              <a:rPr lang="en-US" b="1" i="1" dirty="0"/>
              <a:t>Contents:</a:t>
            </a:r>
          </a:p>
          <a:p>
            <a:pPr lvl="0">
              <a:buFont typeface="Courier New" panose="02070309020205020404" pitchFamily="49" charset="0"/>
              <a:buChar char="o"/>
            </a:pPr>
            <a:r>
              <a:rPr lang="en-US" dirty="0"/>
              <a:t> Introduction </a:t>
            </a:r>
          </a:p>
          <a:p>
            <a:pPr lvl="0">
              <a:buFont typeface="Courier New" panose="02070309020205020404" pitchFamily="49" charset="0"/>
              <a:buChar char="o"/>
            </a:pPr>
            <a:r>
              <a:rPr lang="en-US" dirty="0"/>
              <a:t> Scope </a:t>
            </a:r>
          </a:p>
          <a:p>
            <a:pPr lvl="0">
              <a:buFont typeface="Courier New" panose="02070309020205020404" pitchFamily="49" charset="0"/>
              <a:buChar char="o"/>
            </a:pPr>
            <a:r>
              <a:rPr lang="en-US" dirty="0"/>
              <a:t> Review </a:t>
            </a:r>
          </a:p>
          <a:p>
            <a:pPr lvl="0">
              <a:buFont typeface="Courier New" panose="02070309020205020404" pitchFamily="49" charset="0"/>
              <a:buChar char="o"/>
            </a:pPr>
            <a:r>
              <a:rPr lang="en-US" dirty="0"/>
              <a:t> Analysis </a:t>
            </a:r>
          </a:p>
          <a:p>
            <a:pPr lvl="0">
              <a:buFont typeface="Courier New" panose="02070309020205020404" pitchFamily="49" charset="0"/>
              <a:buChar char="o"/>
            </a:pPr>
            <a:r>
              <a:rPr lang="en-US" dirty="0"/>
              <a:t> Evaluation</a:t>
            </a:r>
          </a:p>
          <a:p>
            <a:pPr lvl="0">
              <a:buFont typeface="Courier New" panose="02070309020205020404" pitchFamily="49" charset="0"/>
              <a:buChar char="o"/>
            </a:pPr>
            <a:r>
              <a:rPr lang="en-US" dirty="0"/>
              <a:t> Conclusion</a:t>
            </a:r>
          </a:p>
          <a:p>
            <a:pPr lvl="0">
              <a:buFont typeface="Courier New" panose="02070309020205020404" pitchFamily="49" charset="0"/>
              <a:buChar char="o"/>
            </a:pP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199469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      INTRODUCTION</a:t>
            </a:r>
          </a:p>
        </p:txBody>
      </p:sp>
      <p:sp>
        <p:nvSpPr>
          <p:cNvPr id="2" name="Content Placeholder 1"/>
          <p:cNvSpPr>
            <a:spLocks noGrp="1"/>
          </p:cNvSpPr>
          <p:nvPr>
            <p:ph idx="1"/>
          </p:nvPr>
        </p:nvSpPr>
        <p:spPr>
          <a:xfrm>
            <a:off x="760412" y="2414017"/>
            <a:ext cx="10972800" cy="1905000"/>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The Yale School of Art is the art school of Yale University. Founded in 1869 as the first professional fine arts school in the United States, it grants Masters of Fine Arts degrees to students completing a two-year course in graphic design, painting/printmaking, photography, or sculpture.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Scope  </a:t>
            </a:r>
          </a:p>
        </p:txBody>
      </p:sp>
      <p:sp>
        <p:nvSpPr>
          <p:cNvPr id="4" name="Content Placeholder 3"/>
          <p:cNvSpPr>
            <a:spLocks noGrp="1"/>
          </p:cNvSpPr>
          <p:nvPr>
            <p:ph sz="half" idx="1"/>
          </p:nvPr>
        </p:nvSpPr>
        <p:spPr>
          <a:xfrm>
            <a:off x="1023860" y="2084832"/>
            <a:ext cx="10861752" cy="4544568"/>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Artists and designers of unusual promise and strong motivation are provided an educational context in which they can explore the potential of their own talents in the midst of an intense critical dialogue. This dialogue is generated by their peers, by distinguished visitors, and by a faculty comprised of professional artists of acknowledged accomplishment.</a:t>
            </a:r>
          </a:p>
          <a:p>
            <a:pPr algn="just"/>
            <a:r>
              <a:rPr lang="en-US" dirty="0">
                <a:latin typeface="Times New Roman" panose="02020603050405020304" pitchFamily="18" charset="0"/>
                <a:cs typeface="Times New Roman" panose="02020603050405020304" pitchFamily="18" charset="0"/>
              </a:rPr>
              <a:t>The graduate students primary educational experience at Yale is centered on the students own studio activity. Supporting this enterprise are the experience, knowledge, and skills gained from rigorous, structured courses such as drawing, filmmaking, the relativity of color, and the rich academic offerings found throughout Yale. Each student is routinely exposed to many aesthetic positions through encounters with faculty members and visitors. The School is devoted not only to the refinement of visual skills, but also to the cultivation of the mind. Students must bring creative force and imagination to their own development, for these qualities cannot be taught— they can only be stimulated and appreciated. </a:t>
            </a:r>
          </a:p>
          <a:p>
            <a:pPr algn="just"/>
            <a:r>
              <a:rPr lang="en-US" dirty="0">
                <a:latin typeface="Times New Roman" panose="02020603050405020304" pitchFamily="18" charset="0"/>
                <a:cs typeface="Times New Roman" panose="02020603050405020304" pitchFamily="18" charset="0"/>
              </a:rPr>
              <a:t>The School of Art offers an undergraduate art major for students in Yale College (see the bulletin Yale College Programs of Study). In addition, the School courses are open to students in the Graduate School of Arts and Sciences and other professional schools of the University, and School of Art students may enroll in elective courses in the Graduate School and other professional schools as well as in the College with permission. </a:t>
            </a:r>
          </a:p>
          <a:p>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      Review</a:t>
            </a:r>
          </a:p>
        </p:txBody>
      </p:sp>
      <p:sp>
        <p:nvSpPr>
          <p:cNvPr id="2" name="Content Placeholder 1"/>
          <p:cNvSpPr>
            <a:spLocks noGrp="1"/>
          </p:cNvSpPr>
          <p:nvPr>
            <p:ph idx="1"/>
          </p:nvPr>
        </p:nvSpPr>
        <p:spPr>
          <a:xfrm>
            <a:off x="1023862" y="2084832"/>
            <a:ext cx="5639234" cy="4224528"/>
          </a:xfrm>
        </p:spPr>
        <p:txBody>
          <a:bodyPr>
            <a:normAutofit/>
          </a:bodyPr>
          <a:lstStyle/>
          <a:p>
            <a:pPr marL="0" indent="0">
              <a:buNone/>
            </a:pPr>
            <a:r>
              <a:rPr lang="en-US" b="1" i="1" dirty="0"/>
              <a:t>Elements and Features that were not well designed</a:t>
            </a:r>
          </a:p>
          <a:p>
            <a:pPr>
              <a:buFont typeface="Courier New" panose="02070309020205020404" pitchFamily="49" charset="0"/>
              <a:buChar char="o"/>
            </a:pPr>
            <a:r>
              <a:rPr lang="en-US" dirty="0"/>
              <a:t> Navigation Bar </a:t>
            </a:r>
          </a:p>
          <a:p>
            <a:pPr>
              <a:buFont typeface="Courier New" panose="02070309020205020404" pitchFamily="49" charset="0"/>
              <a:buChar char="o"/>
            </a:pPr>
            <a:r>
              <a:rPr lang="en-US" dirty="0"/>
              <a:t> Calendars and Newsletters</a:t>
            </a:r>
          </a:p>
          <a:p>
            <a:pPr>
              <a:buFont typeface="Courier New" panose="02070309020205020404" pitchFamily="49" charset="0"/>
              <a:buChar char="o"/>
            </a:pPr>
            <a:r>
              <a:rPr lang="en-US" dirty="0"/>
              <a:t> Footer</a:t>
            </a:r>
          </a:p>
          <a:p>
            <a:pPr>
              <a:buFont typeface="Courier New" panose="02070309020205020404" pitchFamily="49" charset="0"/>
              <a:buChar char="o"/>
            </a:pPr>
            <a:r>
              <a:rPr lang="en-US" dirty="0"/>
              <a:t> Alignment</a:t>
            </a:r>
          </a:p>
          <a:p>
            <a:pPr>
              <a:buFont typeface="Courier New" panose="02070309020205020404" pitchFamily="49" charset="0"/>
              <a:buChar char="o"/>
            </a:pPr>
            <a:r>
              <a:rPr lang="en-US" dirty="0"/>
              <a:t> Background Design</a:t>
            </a:r>
          </a:p>
          <a:p>
            <a:pPr>
              <a:buFont typeface="Courier New" panose="02070309020205020404" pitchFamily="49" charset="0"/>
              <a:buChar char="o"/>
            </a:pPr>
            <a:r>
              <a:rPr lang="en-US" dirty="0"/>
              <a:t> Contact us page</a:t>
            </a:r>
          </a:p>
          <a:p>
            <a:pPr marL="0" indent="0">
              <a:buNone/>
            </a:pPr>
            <a:endParaRPr lang="en-US" b="1" dirty="0"/>
          </a:p>
        </p:txBody>
      </p:sp>
      <p:pic>
        <p:nvPicPr>
          <p:cNvPr id="4" name="Picture 3"/>
          <p:cNvPicPr>
            <a:picLocks noChangeAspect="1"/>
          </p:cNvPicPr>
          <p:nvPr/>
        </p:nvPicPr>
        <p:blipFill>
          <a:blip r:embed="rId2"/>
          <a:stretch>
            <a:fillRect/>
          </a:stretch>
        </p:blipFill>
        <p:spPr>
          <a:xfrm>
            <a:off x="6780212" y="152400"/>
            <a:ext cx="5317861" cy="2483539"/>
          </a:xfrm>
          <a:prstGeom prst="rect">
            <a:avLst/>
          </a:prstGeom>
        </p:spPr>
      </p:pic>
      <p:pic>
        <p:nvPicPr>
          <p:cNvPr id="5" name="Picture 4"/>
          <p:cNvPicPr>
            <a:picLocks noChangeAspect="1"/>
          </p:cNvPicPr>
          <p:nvPr/>
        </p:nvPicPr>
        <p:blipFill>
          <a:blip r:embed="rId3"/>
          <a:stretch>
            <a:fillRect/>
          </a:stretch>
        </p:blipFill>
        <p:spPr>
          <a:xfrm>
            <a:off x="6791503" y="2795789"/>
            <a:ext cx="3047999" cy="1971950"/>
          </a:xfrm>
          <a:prstGeom prst="rect">
            <a:avLst/>
          </a:prstGeom>
        </p:spPr>
      </p:pic>
      <p:pic>
        <p:nvPicPr>
          <p:cNvPr id="6" name="Picture 5"/>
          <p:cNvPicPr>
            <a:picLocks noChangeAspect="1"/>
          </p:cNvPicPr>
          <p:nvPr/>
        </p:nvPicPr>
        <p:blipFill>
          <a:blip r:embed="rId4"/>
          <a:stretch>
            <a:fillRect/>
          </a:stretch>
        </p:blipFill>
        <p:spPr>
          <a:xfrm>
            <a:off x="9967909" y="2819400"/>
            <a:ext cx="2130164" cy="1984829"/>
          </a:xfrm>
          <a:prstGeom prst="rect">
            <a:avLst/>
          </a:prstGeom>
        </p:spPr>
      </p:pic>
      <p:pic>
        <p:nvPicPr>
          <p:cNvPr id="7" name="Picture 6"/>
          <p:cNvPicPr>
            <a:picLocks noChangeAspect="1"/>
          </p:cNvPicPr>
          <p:nvPr/>
        </p:nvPicPr>
        <p:blipFill>
          <a:blip r:embed="rId5"/>
          <a:stretch>
            <a:fillRect/>
          </a:stretch>
        </p:blipFill>
        <p:spPr>
          <a:xfrm>
            <a:off x="6780212" y="4842082"/>
            <a:ext cx="5317861" cy="202450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FEEAC-D4F2-E63D-CEAB-EA877CA6F02B}"/>
              </a:ext>
            </a:extLst>
          </p:cNvPr>
          <p:cNvSpPr>
            <a:spLocks noGrp="1"/>
          </p:cNvSpPr>
          <p:nvPr>
            <p:ph type="title"/>
          </p:nvPr>
        </p:nvSpPr>
        <p:spPr/>
        <p:txBody>
          <a:bodyPr/>
          <a:lstStyle/>
          <a:p>
            <a:r>
              <a:rPr lang="en-US" dirty="0"/>
              <a:t>      Review</a:t>
            </a:r>
          </a:p>
        </p:txBody>
      </p:sp>
      <p:sp>
        <p:nvSpPr>
          <p:cNvPr id="3" name="Content Placeholder 2">
            <a:extLst>
              <a:ext uri="{FF2B5EF4-FFF2-40B4-BE49-F238E27FC236}">
                <a16:creationId xmlns:a16="http://schemas.microsoft.com/office/drawing/2014/main" id="{54215391-2C1E-AC39-C187-BC5A02D3AB95}"/>
              </a:ext>
            </a:extLst>
          </p:cNvPr>
          <p:cNvSpPr>
            <a:spLocks noGrp="1"/>
          </p:cNvSpPr>
          <p:nvPr>
            <p:ph idx="1"/>
          </p:nvPr>
        </p:nvSpPr>
        <p:spPr>
          <a:xfrm>
            <a:off x="455612" y="2005585"/>
            <a:ext cx="11201400" cy="4303775"/>
          </a:xfrm>
        </p:spPr>
        <p:txBody>
          <a:bodyPr/>
          <a:lstStyle/>
          <a:p>
            <a:pPr algn="ctr"/>
            <a:r>
              <a:rPr lang="en-AE" sz="25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Yale School of Art VS Institute of Fine Arts</a:t>
            </a:r>
          </a:p>
          <a:p>
            <a:endParaRPr lang="en-US" dirty="0"/>
          </a:p>
          <a:p>
            <a:endParaRPr lang="en-US" dirty="0"/>
          </a:p>
        </p:txBody>
      </p:sp>
      <p:pic>
        <p:nvPicPr>
          <p:cNvPr id="4" name="Picture 3">
            <a:extLst>
              <a:ext uri="{FF2B5EF4-FFF2-40B4-BE49-F238E27FC236}">
                <a16:creationId xmlns:a16="http://schemas.microsoft.com/office/drawing/2014/main" id="{BD653E5F-7F2D-5945-C714-AA821D218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pic>
        <p:nvPicPr>
          <p:cNvPr id="5" name="Picture 4">
            <a:extLst>
              <a:ext uri="{FF2B5EF4-FFF2-40B4-BE49-F238E27FC236}">
                <a16:creationId xmlns:a16="http://schemas.microsoft.com/office/drawing/2014/main" id="{2C017374-CDE5-D225-602D-8E5CA22C7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3" y="2743200"/>
            <a:ext cx="6629399" cy="3566160"/>
          </a:xfrm>
          <a:prstGeom prst="rect">
            <a:avLst/>
          </a:prstGeom>
        </p:spPr>
      </p:pic>
      <p:pic>
        <p:nvPicPr>
          <p:cNvPr id="6" name="Picture 5">
            <a:extLst>
              <a:ext uri="{FF2B5EF4-FFF2-40B4-BE49-F238E27FC236}">
                <a16:creationId xmlns:a16="http://schemas.microsoft.com/office/drawing/2014/main" id="{C2A136BD-A925-CDFA-91EB-6098291CCD18}"/>
              </a:ext>
            </a:extLst>
          </p:cNvPr>
          <p:cNvPicPr>
            <a:picLocks noChangeAspect="1"/>
          </p:cNvPicPr>
          <p:nvPr/>
        </p:nvPicPr>
        <p:blipFill>
          <a:blip r:embed="rId4"/>
          <a:stretch>
            <a:fillRect/>
          </a:stretch>
        </p:blipFill>
        <p:spPr>
          <a:xfrm>
            <a:off x="7584770" y="2743200"/>
            <a:ext cx="4072241" cy="3529584"/>
          </a:xfrm>
          <a:prstGeom prst="rect">
            <a:avLst/>
          </a:prstGeom>
        </p:spPr>
      </p:pic>
    </p:spTree>
    <p:extLst>
      <p:ext uri="{BB962C8B-B14F-4D97-AF65-F5344CB8AC3E}">
        <p14:creationId xmlns:p14="http://schemas.microsoft.com/office/powerpoint/2010/main" val="68819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28E75-DC4C-3C8D-1B78-828AB130F852}"/>
              </a:ext>
            </a:extLst>
          </p:cNvPr>
          <p:cNvSpPr>
            <a:spLocks noGrp="1"/>
          </p:cNvSpPr>
          <p:nvPr>
            <p:ph type="title"/>
          </p:nvPr>
        </p:nvSpPr>
        <p:spPr/>
        <p:txBody>
          <a:bodyPr/>
          <a:lstStyle/>
          <a:p>
            <a:r>
              <a:rPr lang="en-US" dirty="0"/>
              <a:t>      Review</a:t>
            </a:r>
          </a:p>
        </p:txBody>
      </p:sp>
      <p:sp>
        <p:nvSpPr>
          <p:cNvPr id="3" name="Content Placeholder 2">
            <a:extLst>
              <a:ext uri="{FF2B5EF4-FFF2-40B4-BE49-F238E27FC236}">
                <a16:creationId xmlns:a16="http://schemas.microsoft.com/office/drawing/2014/main" id="{1D73BA1C-258D-E6AD-2EAB-F42A15DB8525}"/>
              </a:ext>
            </a:extLst>
          </p:cNvPr>
          <p:cNvSpPr>
            <a:spLocks noGrp="1"/>
          </p:cNvSpPr>
          <p:nvPr>
            <p:ph idx="1"/>
          </p:nvPr>
        </p:nvSpPr>
        <p:spPr>
          <a:xfrm>
            <a:off x="531812" y="2084832"/>
            <a:ext cx="11201400" cy="4224528"/>
          </a:xfrm>
        </p:spPr>
        <p:txBody>
          <a:bodyPr/>
          <a:lstStyle/>
          <a:p>
            <a:pPr algn="ctr"/>
            <a:r>
              <a:rPr lang="en-AE" sz="25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Yale School of Art VS Tisch School</a:t>
            </a:r>
            <a:endParaRPr lang="en-US" sz="2500" dirty="0">
              <a:solidFill>
                <a:srgbClr val="000000"/>
              </a:solidFill>
              <a:effectLst/>
              <a:latin typeface="Calibri" panose="020F0502020204030204" pitchFamily="34" charset="0"/>
              <a:ea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E5312301-2A6B-00F7-CE9A-03E38B346A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pic>
        <p:nvPicPr>
          <p:cNvPr id="5" name="Picture 4">
            <a:extLst>
              <a:ext uri="{FF2B5EF4-FFF2-40B4-BE49-F238E27FC236}">
                <a16:creationId xmlns:a16="http://schemas.microsoft.com/office/drawing/2014/main" id="{CCCF6F8F-7FC1-7241-B9EB-472B7F8F4A6D}"/>
              </a:ext>
            </a:extLst>
          </p:cNvPr>
          <p:cNvPicPr>
            <a:picLocks noChangeAspect="1"/>
          </p:cNvPicPr>
          <p:nvPr/>
        </p:nvPicPr>
        <p:blipFill>
          <a:blip r:embed="rId3"/>
          <a:stretch>
            <a:fillRect/>
          </a:stretch>
        </p:blipFill>
        <p:spPr>
          <a:xfrm>
            <a:off x="531813" y="2743200"/>
            <a:ext cx="6769024" cy="3566159"/>
          </a:xfrm>
          <a:prstGeom prst="rect">
            <a:avLst/>
          </a:prstGeom>
        </p:spPr>
      </p:pic>
      <p:pic>
        <p:nvPicPr>
          <p:cNvPr id="6" name="Picture 5">
            <a:extLst>
              <a:ext uri="{FF2B5EF4-FFF2-40B4-BE49-F238E27FC236}">
                <a16:creationId xmlns:a16="http://schemas.microsoft.com/office/drawing/2014/main" id="{915294A7-8954-1ED0-D639-5B464BB07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812" y="2743201"/>
            <a:ext cx="4343400" cy="3529584"/>
          </a:xfrm>
          <a:prstGeom prst="rect">
            <a:avLst/>
          </a:prstGeom>
        </p:spPr>
      </p:pic>
    </p:spTree>
    <p:extLst>
      <p:ext uri="{BB962C8B-B14F-4D97-AF65-F5344CB8AC3E}">
        <p14:creationId xmlns:p14="http://schemas.microsoft.com/office/powerpoint/2010/main" val="356470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3AEEF-6DEC-BD76-D55D-3F17A3ABDCDB}"/>
              </a:ext>
            </a:extLst>
          </p:cNvPr>
          <p:cNvSpPr>
            <a:spLocks noGrp="1"/>
          </p:cNvSpPr>
          <p:nvPr>
            <p:ph type="title"/>
          </p:nvPr>
        </p:nvSpPr>
        <p:spPr/>
        <p:txBody>
          <a:bodyPr/>
          <a:lstStyle/>
          <a:p>
            <a:r>
              <a:rPr lang="en-US" dirty="0"/>
              <a:t>      Review</a:t>
            </a:r>
          </a:p>
        </p:txBody>
      </p:sp>
      <p:sp>
        <p:nvSpPr>
          <p:cNvPr id="3" name="Content Placeholder 2">
            <a:extLst>
              <a:ext uri="{FF2B5EF4-FFF2-40B4-BE49-F238E27FC236}">
                <a16:creationId xmlns:a16="http://schemas.microsoft.com/office/drawing/2014/main" id="{50AC7C09-2E99-F436-BF18-514BE344D7C8}"/>
              </a:ext>
            </a:extLst>
          </p:cNvPr>
          <p:cNvSpPr>
            <a:spLocks noGrp="1"/>
          </p:cNvSpPr>
          <p:nvPr>
            <p:ph idx="1"/>
          </p:nvPr>
        </p:nvSpPr>
        <p:spPr>
          <a:xfrm>
            <a:off x="379412" y="2084832"/>
            <a:ext cx="11430000" cy="4224528"/>
          </a:xfrm>
        </p:spPr>
        <p:txBody>
          <a:bodyPr>
            <a:normAutofit/>
          </a:bodyPr>
          <a:lstStyle/>
          <a:p>
            <a:pPr algn="ctr"/>
            <a:r>
              <a:rPr lang="en-AE" sz="25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Yale School VS Harvard School </a:t>
            </a:r>
            <a:endParaRPr lang="en-US" sz="2500" dirty="0"/>
          </a:p>
        </p:txBody>
      </p:sp>
      <p:pic>
        <p:nvPicPr>
          <p:cNvPr id="4" name="Picture 3">
            <a:extLst>
              <a:ext uri="{FF2B5EF4-FFF2-40B4-BE49-F238E27FC236}">
                <a16:creationId xmlns:a16="http://schemas.microsoft.com/office/drawing/2014/main" id="{487201A9-73F1-28A2-3AAA-C8C00284E8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861" y="914401"/>
            <a:ext cx="650951" cy="761999"/>
          </a:xfrm>
          <a:prstGeom prst="rect">
            <a:avLst/>
          </a:prstGeom>
        </p:spPr>
      </p:pic>
      <p:pic>
        <p:nvPicPr>
          <p:cNvPr id="5" name="Picture 4">
            <a:extLst>
              <a:ext uri="{FF2B5EF4-FFF2-40B4-BE49-F238E27FC236}">
                <a16:creationId xmlns:a16="http://schemas.microsoft.com/office/drawing/2014/main" id="{6DB49089-7520-B2D6-24BF-AF9827BD3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13" y="2743200"/>
            <a:ext cx="7035724" cy="3566160"/>
          </a:xfrm>
          <a:prstGeom prst="rect">
            <a:avLst/>
          </a:prstGeom>
        </p:spPr>
      </p:pic>
      <p:pic>
        <p:nvPicPr>
          <p:cNvPr id="6" name="Picture 5">
            <a:extLst>
              <a:ext uri="{FF2B5EF4-FFF2-40B4-BE49-F238E27FC236}">
                <a16:creationId xmlns:a16="http://schemas.microsoft.com/office/drawing/2014/main" id="{20989F5A-9E27-10C0-F8F4-6636C1F64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087" y="2743200"/>
            <a:ext cx="4078325" cy="3566160"/>
          </a:xfrm>
          <a:prstGeom prst="rect">
            <a:avLst/>
          </a:prstGeom>
        </p:spPr>
      </p:pic>
    </p:spTree>
    <p:extLst>
      <p:ext uri="{BB962C8B-B14F-4D97-AF65-F5344CB8AC3E}">
        <p14:creationId xmlns:p14="http://schemas.microsoft.com/office/powerpoint/2010/main" val="5564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49C11C-71DC-49B6-ACD8-27E3AE088D14}">
  <ds:schemaRefs>
    <ds:schemaRef ds:uri="http://purl.org/dc/terms/"/>
    <ds:schemaRef ds:uri="http://purl.org/dc/elements/1.1/"/>
    <ds:schemaRef ds:uri="http://schemas.microsoft.com/office/2006/documentManagement/types"/>
    <ds:schemaRef ds:uri="http://schemas.microsoft.com/office/2006/metadata/properties"/>
    <ds:schemaRef ds:uri="http://www.w3.org/XML/1998/namespace"/>
    <ds:schemaRef ds:uri="http://purl.org/dc/dcmitype/"/>
    <ds:schemaRef ds:uri="http://schemas.microsoft.com/office/infopath/2007/PartnerControls"/>
    <ds:schemaRef ds:uri="http://schemas.openxmlformats.org/package/2006/metadata/core-properties"/>
    <ds:schemaRef ds:uri="40262f94-9f35-4ac3-9a90-690165a166b7"/>
    <ds:schemaRef ds:uri="a4f35948-e619-41b3-aa29-22878b09cfd2"/>
  </ds:schemaRefs>
</ds:datastoreItem>
</file>

<file path=customXml/itemProps2.xml><?xml version="1.0" encoding="utf-8"?>
<ds:datastoreItem xmlns:ds="http://schemas.openxmlformats.org/officeDocument/2006/customXml" ds:itemID="{0875BD71-4A33-4FB7-88CA-777C4D9E6EE5}">
  <ds:schemaRefs>
    <ds:schemaRef ds:uri="http://schemas.microsoft.com/sharepoint/v3/contenttype/forms"/>
  </ds:schemaRefs>
</ds:datastoreItem>
</file>

<file path=customXml/itemProps3.xml><?xml version="1.0" encoding="utf-8"?>
<ds:datastoreItem xmlns:ds="http://schemas.openxmlformats.org/officeDocument/2006/customXml" ds:itemID="{51F78577-2839-4BFF-9EC7-673BD8FEB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Template>
  <TotalTime>196</TotalTime>
  <Words>866</Words>
  <Application>Microsoft Office PowerPoint</Application>
  <PresentationFormat>Custom</PresentationFormat>
  <Paragraphs>92</Paragraphs>
  <Slides>27</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7" baseType="lpstr">
      <vt:lpstr>Arial</vt:lpstr>
      <vt:lpstr>Calibri</vt:lpstr>
      <vt:lpstr>Century Gothic</vt:lpstr>
      <vt:lpstr>Courier New</vt:lpstr>
      <vt:lpstr>Times New Roman</vt:lpstr>
      <vt:lpstr>Tw Cen MT</vt:lpstr>
      <vt:lpstr>Tw Cen MT Condensed</vt:lpstr>
      <vt:lpstr>Wingdings 3</vt:lpstr>
      <vt:lpstr>Integral</vt:lpstr>
      <vt:lpstr>Microsoft Excel Worksheet</vt:lpstr>
      <vt:lpstr>PowerPoint Presentation</vt:lpstr>
      <vt:lpstr>HCI project Report presentation</vt:lpstr>
      <vt:lpstr>      Yale school of Art</vt:lpstr>
      <vt:lpstr>      INTRODUCTION</vt:lpstr>
      <vt:lpstr>      Scope  </vt:lpstr>
      <vt:lpstr>      Review</vt:lpstr>
      <vt:lpstr>      Review</vt:lpstr>
      <vt:lpstr>      Review</vt:lpstr>
      <vt:lpstr>      Review</vt:lpstr>
      <vt:lpstr>      Review</vt:lpstr>
      <vt:lpstr>      Analysis</vt:lpstr>
      <vt:lpstr>      Analysis</vt:lpstr>
      <vt:lpstr>      Analysis</vt:lpstr>
      <vt:lpstr>      Evaluation</vt:lpstr>
      <vt:lpstr>      User Based ( Survey Questionaries )</vt:lpstr>
      <vt:lpstr>      User Based ( Survey Questionaries )</vt:lpstr>
      <vt:lpstr>      User Based ( Survey Questionaries )</vt:lpstr>
      <vt:lpstr>      User Based ( Survey Questionaries )</vt:lpstr>
      <vt:lpstr>      PSYCHOLOGICAL BASED</vt:lpstr>
      <vt:lpstr>      PSYCHOLOGICAL BASED</vt:lpstr>
      <vt:lpstr>      PSYCHOLOGICAL BASED</vt:lpstr>
      <vt:lpstr>      PSYCHOLOGICAL BASED</vt:lpstr>
      <vt:lpstr>      PSYCHOLOGICAL BASED</vt:lpstr>
      <vt:lpstr>      PSYCHOLOGICAL BASED</vt:lpstr>
      <vt:lpstr>      PSYCHOLOGICAL BASED</vt:lpstr>
      <vt:lpstr>      Laboratory based</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 project Report presentation</dc:title>
  <dc:creator>Library-02</dc:creator>
  <cp:lastModifiedBy>Zeeshan Javed</cp:lastModifiedBy>
  <cp:revision>11</cp:revision>
  <dcterms:created xsi:type="dcterms:W3CDTF">2023-01-26T07:56:46Z</dcterms:created>
  <dcterms:modified xsi:type="dcterms:W3CDTF">2023-01-26T16:57:02Z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74069000</vt:r8>
  </property>
  <property fmtid="{D5CDD505-2E9C-101B-9397-08002B2CF9AE}" pid="3" name="HiddenCategoryTags">
    <vt:lpwstr/>
  </property>
  <property fmtid="{D5CDD505-2E9C-101B-9397-08002B2CF9AE}" pid="4" name="InternalTags">
    <vt:lpwstr/>
  </property>
  <property fmtid="{D5CDD505-2E9C-101B-9397-08002B2CF9AE}" pid="5" name="CategoryTags">
    <vt:lpwstr/>
  </property>
  <property fmtid="{D5CDD505-2E9C-101B-9397-08002B2CF9AE}" pid="6" name="Applications">
    <vt:lpwstr/>
  </property>
  <property fmtid="{D5CDD505-2E9C-101B-9397-08002B2CF9AE}" pid="7" name="CampaignTags">
    <vt:lpwstr/>
  </property>
  <property fmtid="{D5CDD505-2E9C-101B-9397-08002B2CF9AE}" pid="8" name="ScenarioTags">
    <vt:lpwstr/>
  </property>
  <property fmtid="{D5CDD505-2E9C-101B-9397-08002B2CF9AE}" pid="9" name="ContentTypeId">
    <vt:lpwstr>0x010100AA3F7D94069FF64A86F7DFF56D60E3BE</vt:lpwstr>
  </property>
  <property fmtid="{D5CDD505-2E9C-101B-9397-08002B2CF9AE}" pid="10" name="FeatureTags">
    <vt:lpwstr/>
  </property>
  <property fmtid="{D5CDD505-2E9C-101B-9397-08002B2CF9AE}" pid="11" name="LocalizationTags">
    <vt:lpwstr/>
  </property>
</Properties>
</file>